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5016500" cy="20104100"/>
  <p:notesSz cx="5016500" cy="201041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356" y="6232271"/>
            <a:ext cx="2078037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66712" y="11258296"/>
            <a:ext cx="171132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22237" y="4623943"/>
            <a:ext cx="1063466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259046" y="4623943"/>
            <a:ext cx="1063466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308" y="183878"/>
            <a:ext cx="2941318" cy="5515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984" y="183878"/>
            <a:ext cx="2971965" cy="5822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954" y="199202"/>
            <a:ext cx="2880026" cy="49028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9117" y="375617"/>
            <a:ext cx="168427" cy="14530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237" y="804164"/>
            <a:ext cx="220027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237" y="4623943"/>
            <a:ext cx="220027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831215" y="18696814"/>
            <a:ext cx="78232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22237" y="18696814"/>
            <a:ext cx="5622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60220" y="18696814"/>
            <a:ext cx="5622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jp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jp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41.png"/><Relationship Id="rId41" Type="http://schemas.openxmlformats.org/officeDocument/2006/relationships/image" Target="../media/image42.png"/><Relationship Id="rId42" Type="http://schemas.openxmlformats.org/officeDocument/2006/relationships/image" Target="../media/image43.png"/><Relationship Id="rId43" Type="http://schemas.openxmlformats.org/officeDocument/2006/relationships/image" Target="../media/image44.png"/><Relationship Id="rId44" Type="http://schemas.openxmlformats.org/officeDocument/2006/relationships/image" Target="../media/image45.png"/><Relationship Id="rId45" Type="http://schemas.openxmlformats.org/officeDocument/2006/relationships/image" Target="../media/image46.png"/><Relationship Id="rId46" Type="http://schemas.openxmlformats.org/officeDocument/2006/relationships/image" Target="../media/image47.png"/><Relationship Id="rId47" Type="http://schemas.openxmlformats.org/officeDocument/2006/relationships/image" Target="../media/image48.png"/><Relationship Id="rId48" Type="http://schemas.openxmlformats.org/officeDocument/2006/relationships/image" Target="../media/image4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123.png"/><Relationship Id="rId7" Type="http://schemas.openxmlformats.org/officeDocument/2006/relationships/image" Target="../media/image192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27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36.png"/><Relationship Id="rId20" Type="http://schemas.openxmlformats.org/officeDocument/2006/relationships/image" Target="../media/image184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85.png"/><Relationship Id="rId24" Type="http://schemas.openxmlformats.org/officeDocument/2006/relationships/image" Target="../media/image193.png"/><Relationship Id="rId25" Type="http://schemas.openxmlformats.org/officeDocument/2006/relationships/image" Target="../media/image142.png"/><Relationship Id="rId26" Type="http://schemas.openxmlformats.org/officeDocument/2006/relationships/image" Target="../media/image187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88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89.png"/><Relationship Id="rId34" Type="http://schemas.openxmlformats.org/officeDocument/2006/relationships/image" Target="../media/image150.png"/><Relationship Id="rId35" Type="http://schemas.openxmlformats.org/officeDocument/2006/relationships/image" Target="../media/image1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49.png"/><Relationship Id="rId34" Type="http://schemas.openxmlformats.org/officeDocument/2006/relationships/image" Target="../media/image150.png"/><Relationship Id="rId35" Type="http://schemas.openxmlformats.org/officeDocument/2006/relationships/image" Target="../media/image1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52.png"/><Relationship Id="rId6" Type="http://schemas.openxmlformats.org/officeDocument/2006/relationships/image" Target="../media/image123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27.png"/><Relationship Id="rId11" Type="http://schemas.openxmlformats.org/officeDocument/2006/relationships/image" Target="../media/image156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57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58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49.png"/><Relationship Id="rId34" Type="http://schemas.openxmlformats.org/officeDocument/2006/relationships/image" Target="../media/image150.png"/><Relationship Id="rId35" Type="http://schemas.openxmlformats.org/officeDocument/2006/relationships/image" Target="../media/image1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59.png"/><Relationship Id="rId6" Type="http://schemas.openxmlformats.org/officeDocument/2006/relationships/image" Target="../media/image123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27.png"/><Relationship Id="rId11" Type="http://schemas.openxmlformats.org/officeDocument/2006/relationships/image" Target="../media/image163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64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65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66.png"/><Relationship Id="rId34" Type="http://schemas.openxmlformats.org/officeDocument/2006/relationships/image" Target="../media/image150.png"/><Relationship Id="rId35" Type="http://schemas.openxmlformats.org/officeDocument/2006/relationships/image" Target="../media/image1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68.png"/><Relationship Id="rId6" Type="http://schemas.openxmlformats.org/officeDocument/2006/relationships/image" Target="../media/image123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27.png"/><Relationship Id="rId11" Type="http://schemas.openxmlformats.org/officeDocument/2006/relationships/image" Target="../media/image163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72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73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74.png"/><Relationship Id="rId34" Type="http://schemas.openxmlformats.org/officeDocument/2006/relationships/image" Target="../media/image150.png"/><Relationship Id="rId35" Type="http://schemas.openxmlformats.org/officeDocument/2006/relationships/image" Target="../media/image1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76.png"/><Relationship Id="rId6" Type="http://schemas.openxmlformats.org/officeDocument/2006/relationships/image" Target="../media/image123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27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36.png"/><Relationship Id="rId20" Type="http://schemas.openxmlformats.org/officeDocument/2006/relationships/image" Target="../media/image184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42.png"/><Relationship Id="rId26" Type="http://schemas.openxmlformats.org/officeDocument/2006/relationships/image" Target="../media/image187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88.png"/><Relationship Id="rId30" Type="http://schemas.openxmlformats.org/officeDocument/2006/relationships/image" Target="../media/image59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89.png"/><Relationship Id="rId34" Type="http://schemas.openxmlformats.org/officeDocument/2006/relationships/image" Target="../media/image150.png"/><Relationship Id="rId35" Type="http://schemas.openxmlformats.org/officeDocument/2006/relationships/image" Target="../media/image1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626" y="167637"/>
            <a:ext cx="2408555" cy="3415029"/>
            <a:chOff x="18626" y="167637"/>
            <a:chExt cx="2408555" cy="3415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44" y="167637"/>
              <a:ext cx="2383576" cy="44698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6" y="167637"/>
              <a:ext cx="2408411" cy="4718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79" y="180055"/>
              <a:ext cx="2333906" cy="3973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355" y="322082"/>
              <a:ext cx="136537" cy="118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71" y="323592"/>
              <a:ext cx="904977" cy="820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6337" y="329042"/>
              <a:ext cx="99340" cy="993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79" y="577368"/>
              <a:ext cx="2333906" cy="30047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627" y="1081689"/>
              <a:ext cx="1316071" cy="8738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569" y="2312827"/>
              <a:ext cx="1993650" cy="4388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94" y="2961598"/>
              <a:ext cx="1042919" cy="24829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485" y="3988251"/>
            <a:ext cx="182458" cy="17398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3839" y="4032519"/>
            <a:ext cx="916671" cy="9259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7272" y="4309107"/>
            <a:ext cx="1957191" cy="429765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0" y="5084193"/>
            <a:ext cx="2309495" cy="3497579"/>
            <a:chOff x="0" y="5084193"/>
            <a:chExt cx="2309495" cy="3497579"/>
          </a:xfrm>
        </p:grpSpPr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524" y="5084193"/>
              <a:ext cx="2172615" cy="349725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096611"/>
              <a:ext cx="2290513" cy="34600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059" y="8109890"/>
              <a:ext cx="1837546" cy="29781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833" y="8226857"/>
              <a:ext cx="759347" cy="8102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151" y="5096611"/>
              <a:ext cx="2135362" cy="119205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151" y="5096611"/>
              <a:ext cx="2135362" cy="119205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86231" y="5481624"/>
              <a:ext cx="273685" cy="161925"/>
            </a:xfrm>
            <a:custGeom>
              <a:avLst/>
              <a:gdLst/>
              <a:ahLst/>
              <a:cxnLst/>
              <a:rect l="l" t="t" r="r" b="b"/>
              <a:pathLst>
                <a:path w="273684" h="161925">
                  <a:moveTo>
                    <a:pt x="131381" y="25946"/>
                  </a:moveTo>
                  <a:lnTo>
                    <a:pt x="121081" y="3352"/>
                  </a:lnTo>
                  <a:lnTo>
                    <a:pt x="14592" y="51816"/>
                  </a:lnTo>
                  <a:lnTo>
                    <a:pt x="10452" y="53632"/>
                  </a:lnTo>
                  <a:lnTo>
                    <a:pt x="6692" y="56807"/>
                  </a:lnTo>
                  <a:lnTo>
                    <a:pt x="4152" y="60693"/>
                  </a:lnTo>
                  <a:lnTo>
                    <a:pt x="4051" y="60845"/>
                  </a:lnTo>
                  <a:lnTo>
                    <a:pt x="17310" y="69456"/>
                  </a:lnTo>
                  <a:lnTo>
                    <a:pt x="14439" y="67640"/>
                  </a:lnTo>
                  <a:lnTo>
                    <a:pt x="4051" y="60845"/>
                  </a:lnTo>
                  <a:lnTo>
                    <a:pt x="1524" y="64719"/>
                  </a:lnTo>
                  <a:lnTo>
                    <a:pt x="1409" y="64884"/>
                  </a:lnTo>
                  <a:lnTo>
                    <a:pt x="50" y="69456"/>
                  </a:lnTo>
                  <a:lnTo>
                    <a:pt x="0" y="79260"/>
                  </a:lnTo>
                  <a:lnTo>
                    <a:pt x="1409" y="83985"/>
                  </a:lnTo>
                  <a:lnTo>
                    <a:pt x="4051" y="88023"/>
                  </a:lnTo>
                  <a:lnTo>
                    <a:pt x="24295" y="74701"/>
                  </a:lnTo>
                  <a:lnTo>
                    <a:pt x="24828" y="74460"/>
                  </a:lnTo>
                  <a:lnTo>
                    <a:pt x="24765" y="74307"/>
                  </a:lnTo>
                  <a:lnTo>
                    <a:pt x="22771" y="73012"/>
                  </a:lnTo>
                  <a:lnTo>
                    <a:pt x="24752" y="74282"/>
                  </a:lnTo>
                  <a:lnTo>
                    <a:pt x="19964" y="63360"/>
                  </a:lnTo>
                  <a:lnTo>
                    <a:pt x="19646" y="62712"/>
                  </a:lnTo>
                  <a:lnTo>
                    <a:pt x="18262" y="59537"/>
                  </a:lnTo>
                  <a:lnTo>
                    <a:pt x="18110" y="59245"/>
                  </a:lnTo>
                  <a:lnTo>
                    <a:pt x="14732" y="51816"/>
                  </a:lnTo>
                  <a:lnTo>
                    <a:pt x="16941" y="56667"/>
                  </a:lnTo>
                  <a:lnTo>
                    <a:pt x="15709" y="53632"/>
                  </a:lnTo>
                  <a:lnTo>
                    <a:pt x="18796" y="60693"/>
                  </a:lnTo>
                  <a:lnTo>
                    <a:pt x="24904" y="74383"/>
                  </a:lnTo>
                  <a:lnTo>
                    <a:pt x="74549" y="51816"/>
                  </a:lnTo>
                  <a:lnTo>
                    <a:pt x="131381" y="25946"/>
                  </a:lnTo>
                  <a:close/>
                </a:path>
                <a:path w="273684" h="161925">
                  <a:moveTo>
                    <a:pt x="151980" y="3352"/>
                  </a:moveTo>
                  <a:lnTo>
                    <a:pt x="147142" y="1143"/>
                  </a:lnTo>
                  <a:lnTo>
                    <a:pt x="141871" y="0"/>
                  </a:lnTo>
                  <a:lnTo>
                    <a:pt x="136537" y="0"/>
                  </a:lnTo>
                  <a:lnTo>
                    <a:pt x="131203" y="0"/>
                  </a:lnTo>
                  <a:lnTo>
                    <a:pt x="125933" y="1143"/>
                  </a:lnTo>
                  <a:lnTo>
                    <a:pt x="121094" y="3352"/>
                  </a:lnTo>
                  <a:lnTo>
                    <a:pt x="131381" y="25946"/>
                  </a:lnTo>
                  <a:lnTo>
                    <a:pt x="133007" y="25209"/>
                  </a:lnTo>
                  <a:lnTo>
                    <a:pt x="134759" y="24828"/>
                  </a:lnTo>
                  <a:lnTo>
                    <a:pt x="136537" y="24828"/>
                  </a:lnTo>
                  <a:lnTo>
                    <a:pt x="138315" y="24828"/>
                  </a:lnTo>
                  <a:lnTo>
                    <a:pt x="140068" y="25209"/>
                  </a:lnTo>
                  <a:lnTo>
                    <a:pt x="141706" y="25946"/>
                  </a:lnTo>
                  <a:lnTo>
                    <a:pt x="151980" y="3352"/>
                  </a:lnTo>
                  <a:close/>
                </a:path>
                <a:path w="273684" h="161925">
                  <a:moveTo>
                    <a:pt x="273316" y="79260"/>
                  </a:moveTo>
                  <a:lnTo>
                    <a:pt x="273240" y="69456"/>
                  </a:lnTo>
                  <a:lnTo>
                    <a:pt x="273088" y="68973"/>
                  </a:lnTo>
                  <a:lnTo>
                    <a:pt x="273088" y="67627"/>
                  </a:lnTo>
                  <a:lnTo>
                    <a:pt x="272478" y="67030"/>
                  </a:lnTo>
                  <a:lnTo>
                    <a:pt x="271818" y="64884"/>
                  </a:lnTo>
                  <a:lnTo>
                    <a:pt x="271767" y="64719"/>
                  </a:lnTo>
                  <a:lnTo>
                    <a:pt x="269252" y="60985"/>
                  </a:lnTo>
                  <a:lnTo>
                    <a:pt x="269151" y="60845"/>
                  </a:lnTo>
                  <a:lnTo>
                    <a:pt x="269049" y="60693"/>
                  </a:lnTo>
                  <a:lnTo>
                    <a:pt x="266433" y="56807"/>
                  </a:lnTo>
                  <a:lnTo>
                    <a:pt x="266331" y="56667"/>
                  </a:lnTo>
                  <a:lnTo>
                    <a:pt x="262623" y="53632"/>
                  </a:lnTo>
                  <a:lnTo>
                    <a:pt x="258406" y="51816"/>
                  </a:lnTo>
                  <a:lnTo>
                    <a:pt x="254939" y="59385"/>
                  </a:lnTo>
                  <a:lnTo>
                    <a:pt x="258381" y="51816"/>
                  </a:lnTo>
                  <a:lnTo>
                    <a:pt x="254863" y="50215"/>
                  </a:lnTo>
                  <a:lnTo>
                    <a:pt x="254863" y="59550"/>
                  </a:lnTo>
                  <a:lnTo>
                    <a:pt x="253631" y="62255"/>
                  </a:lnTo>
                  <a:lnTo>
                    <a:pt x="254241" y="60693"/>
                  </a:lnTo>
                  <a:lnTo>
                    <a:pt x="254863" y="59550"/>
                  </a:lnTo>
                  <a:lnTo>
                    <a:pt x="254863" y="50215"/>
                  </a:lnTo>
                  <a:lnTo>
                    <a:pt x="151993" y="3352"/>
                  </a:lnTo>
                  <a:lnTo>
                    <a:pt x="141706" y="25946"/>
                  </a:lnTo>
                  <a:lnTo>
                    <a:pt x="248094" y="74422"/>
                  </a:lnTo>
                  <a:lnTo>
                    <a:pt x="248259" y="74066"/>
                  </a:lnTo>
                  <a:lnTo>
                    <a:pt x="248259" y="74193"/>
                  </a:lnTo>
                  <a:lnTo>
                    <a:pt x="248145" y="74447"/>
                  </a:lnTo>
                  <a:lnTo>
                    <a:pt x="248259" y="74701"/>
                  </a:lnTo>
                  <a:lnTo>
                    <a:pt x="248031" y="74701"/>
                  </a:lnTo>
                  <a:lnTo>
                    <a:pt x="141719" y="123024"/>
                  </a:lnTo>
                  <a:lnTo>
                    <a:pt x="142049" y="123761"/>
                  </a:lnTo>
                  <a:lnTo>
                    <a:pt x="142125" y="123952"/>
                  </a:lnTo>
                  <a:lnTo>
                    <a:pt x="142024" y="123761"/>
                  </a:lnTo>
                  <a:lnTo>
                    <a:pt x="141693" y="123024"/>
                  </a:lnTo>
                  <a:lnTo>
                    <a:pt x="140068" y="123761"/>
                  </a:lnTo>
                  <a:lnTo>
                    <a:pt x="138315" y="124142"/>
                  </a:lnTo>
                  <a:lnTo>
                    <a:pt x="136537" y="124142"/>
                  </a:lnTo>
                  <a:lnTo>
                    <a:pt x="134759" y="124142"/>
                  </a:lnTo>
                  <a:lnTo>
                    <a:pt x="133007" y="123761"/>
                  </a:lnTo>
                  <a:lnTo>
                    <a:pt x="131381" y="123024"/>
                  </a:lnTo>
                  <a:lnTo>
                    <a:pt x="75057" y="97282"/>
                  </a:lnTo>
                  <a:lnTo>
                    <a:pt x="25615" y="74701"/>
                  </a:lnTo>
                  <a:lnTo>
                    <a:pt x="24815" y="74701"/>
                  </a:lnTo>
                  <a:lnTo>
                    <a:pt x="21869" y="81292"/>
                  </a:lnTo>
                  <a:lnTo>
                    <a:pt x="20942" y="83312"/>
                  </a:lnTo>
                  <a:lnTo>
                    <a:pt x="21793" y="81292"/>
                  </a:lnTo>
                  <a:lnTo>
                    <a:pt x="24650" y="74701"/>
                  </a:lnTo>
                  <a:lnTo>
                    <a:pt x="24422" y="74701"/>
                  </a:lnTo>
                  <a:lnTo>
                    <a:pt x="19507" y="77927"/>
                  </a:lnTo>
                  <a:lnTo>
                    <a:pt x="19507" y="86563"/>
                  </a:lnTo>
                  <a:lnTo>
                    <a:pt x="17030" y="92227"/>
                  </a:lnTo>
                  <a:lnTo>
                    <a:pt x="15544" y="95237"/>
                  </a:lnTo>
                  <a:lnTo>
                    <a:pt x="19507" y="86563"/>
                  </a:lnTo>
                  <a:lnTo>
                    <a:pt x="19507" y="77927"/>
                  </a:lnTo>
                  <a:lnTo>
                    <a:pt x="4051" y="88023"/>
                  </a:lnTo>
                  <a:lnTo>
                    <a:pt x="6743" y="92100"/>
                  </a:lnTo>
                  <a:lnTo>
                    <a:pt x="10642" y="95326"/>
                  </a:lnTo>
                  <a:lnTo>
                    <a:pt x="14693" y="97104"/>
                  </a:lnTo>
                  <a:lnTo>
                    <a:pt x="14859" y="97180"/>
                  </a:lnTo>
                  <a:lnTo>
                    <a:pt x="15113" y="97282"/>
                  </a:lnTo>
                  <a:lnTo>
                    <a:pt x="121107" y="145618"/>
                  </a:lnTo>
                  <a:lnTo>
                    <a:pt x="125933" y="147828"/>
                  </a:lnTo>
                  <a:lnTo>
                    <a:pt x="131203" y="148971"/>
                  </a:lnTo>
                  <a:lnTo>
                    <a:pt x="136537" y="148971"/>
                  </a:lnTo>
                  <a:lnTo>
                    <a:pt x="141871" y="148971"/>
                  </a:lnTo>
                  <a:lnTo>
                    <a:pt x="147142" y="147828"/>
                  </a:lnTo>
                  <a:lnTo>
                    <a:pt x="151968" y="145618"/>
                  </a:lnTo>
                  <a:lnTo>
                    <a:pt x="147091" y="134886"/>
                  </a:lnTo>
                  <a:lnTo>
                    <a:pt x="151993" y="145618"/>
                  </a:lnTo>
                  <a:lnTo>
                    <a:pt x="248259" y="101930"/>
                  </a:lnTo>
                  <a:lnTo>
                    <a:pt x="248259" y="155816"/>
                  </a:lnTo>
                  <a:lnTo>
                    <a:pt x="253822" y="161378"/>
                  </a:lnTo>
                  <a:lnTo>
                    <a:pt x="267538" y="161378"/>
                  </a:lnTo>
                  <a:lnTo>
                    <a:pt x="273088" y="155816"/>
                  </a:lnTo>
                  <a:lnTo>
                    <a:pt x="273088" y="80048"/>
                  </a:lnTo>
                  <a:lnTo>
                    <a:pt x="273316" y="79260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5880" y="5574721"/>
              <a:ext cx="173791" cy="10551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454" y="5811300"/>
              <a:ext cx="1245549" cy="104173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0" y="8693105"/>
            <a:ext cx="2309495" cy="3497579"/>
            <a:chOff x="0" y="8693105"/>
            <a:chExt cx="2309495" cy="3497579"/>
          </a:xfrm>
        </p:grpSpPr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24" y="8693105"/>
              <a:ext cx="2172615" cy="349725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8705522"/>
              <a:ext cx="2290513" cy="346000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4059" y="11718800"/>
              <a:ext cx="1837546" cy="29781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833" y="11835767"/>
              <a:ext cx="759347" cy="8102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151" y="8705522"/>
              <a:ext cx="2135362" cy="119205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151" y="8705522"/>
              <a:ext cx="2135362" cy="119205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3121" y="9177425"/>
              <a:ext cx="99309" cy="13655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098638" y="9053282"/>
              <a:ext cx="248285" cy="260985"/>
            </a:xfrm>
            <a:custGeom>
              <a:avLst/>
              <a:gdLst/>
              <a:ahLst/>
              <a:cxnLst/>
              <a:rect l="l" t="t" r="r" b="b"/>
              <a:pathLst>
                <a:path w="248284" h="260984">
                  <a:moveTo>
                    <a:pt x="28464" y="232230"/>
                  </a:moveTo>
                  <a:lnTo>
                    <a:pt x="10908" y="249785"/>
                  </a:lnTo>
                  <a:lnTo>
                    <a:pt x="16581" y="254436"/>
                  </a:lnTo>
                  <a:lnTo>
                    <a:pt x="22990" y="257858"/>
                  </a:lnTo>
                  <a:lnTo>
                    <a:pt x="29943" y="259971"/>
                  </a:lnTo>
                  <a:lnTo>
                    <a:pt x="37242" y="260693"/>
                  </a:lnTo>
                  <a:lnTo>
                    <a:pt x="37242" y="235866"/>
                  </a:lnTo>
                  <a:lnTo>
                    <a:pt x="33950" y="235866"/>
                  </a:lnTo>
                  <a:lnTo>
                    <a:pt x="30792" y="234558"/>
                  </a:lnTo>
                  <a:lnTo>
                    <a:pt x="28464" y="232230"/>
                  </a:lnTo>
                  <a:close/>
                </a:path>
                <a:path w="248284" h="260984">
                  <a:moveTo>
                    <a:pt x="211034" y="235866"/>
                  </a:moveTo>
                  <a:lnTo>
                    <a:pt x="37242" y="235866"/>
                  </a:lnTo>
                  <a:lnTo>
                    <a:pt x="37242" y="260693"/>
                  </a:lnTo>
                  <a:lnTo>
                    <a:pt x="211034" y="260693"/>
                  </a:lnTo>
                  <a:lnTo>
                    <a:pt x="211034" y="235866"/>
                  </a:lnTo>
                  <a:close/>
                </a:path>
                <a:path w="248284" h="260984">
                  <a:moveTo>
                    <a:pt x="219811" y="232230"/>
                  </a:moveTo>
                  <a:lnTo>
                    <a:pt x="217483" y="234558"/>
                  </a:lnTo>
                  <a:lnTo>
                    <a:pt x="214326" y="235866"/>
                  </a:lnTo>
                  <a:lnTo>
                    <a:pt x="211034" y="235866"/>
                  </a:lnTo>
                  <a:lnTo>
                    <a:pt x="211034" y="260693"/>
                  </a:lnTo>
                  <a:lnTo>
                    <a:pt x="218333" y="259971"/>
                  </a:lnTo>
                  <a:lnTo>
                    <a:pt x="225285" y="257858"/>
                  </a:lnTo>
                  <a:lnTo>
                    <a:pt x="231695" y="254436"/>
                  </a:lnTo>
                  <a:lnTo>
                    <a:pt x="237367" y="249785"/>
                  </a:lnTo>
                  <a:lnTo>
                    <a:pt x="219811" y="232230"/>
                  </a:lnTo>
                  <a:close/>
                </a:path>
                <a:path w="248284" h="260984">
                  <a:moveTo>
                    <a:pt x="3460" y="96048"/>
                  </a:moveTo>
                  <a:lnTo>
                    <a:pt x="1180" y="100962"/>
                  </a:lnTo>
                  <a:lnTo>
                    <a:pt x="0" y="106314"/>
                  </a:lnTo>
                  <a:lnTo>
                    <a:pt x="1" y="223452"/>
                  </a:lnTo>
                  <a:lnTo>
                    <a:pt x="10908" y="249785"/>
                  </a:lnTo>
                  <a:lnTo>
                    <a:pt x="28464" y="232230"/>
                  </a:lnTo>
                  <a:lnTo>
                    <a:pt x="26136" y="229902"/>
                  </a:lnTo>
                  <a:lnTo>
                    <a:pt x="24828" y="226744"/>
                  </a:lnTo>
                  <a:lnTo>
                    <a:pt x="24828" y="109920"/>
                  </a:lnTo>
                  <a:lnTo>
                    <a:pt x="25221" y="108136"/>
                  </a:lnTo>
                  <a:lnTo>
                    <a:pt x="25981" y="106498"/>
                  </a:lnTo>
                  <a:lnTo>
                    <a:pt x="3460" y="96048"/>
                  </a:lnTo>
                  <a:close/>
                </a:path>
                <a:path w="248284" h="260984">
                  <a:moveTo>
                    <a:pt x="244815" y="96048"/>
                  </a:moveTo>
                  <a:lnTo>
                    <a:pt x="222294" y="106498"/>
                  </a:lnTo>
                  <a:lnTo>
                    <a:pt x="223054" y="108136"/>
                  </a:lnTo>
                  <a:lnTo>
                    <a:pt x="223448" y="109920"/>
                  </a:lnTo>
                  <a:lnTo>
                    <a:pt x="223447" y="226744"/>
                  </a:lnTo>
                  <a:lnTo>
                    <a:pt x="222139" y="229902"/>
                  </a:lnTo>
                  <a:lnTo>
                    <a:pt x="219811" y="232230"/>
                  </a:lnTo>
                  <a:lnTo>
                    <a:pt x="237367" y="249785"/>
                  </a:lnTo>
                  <a:lnTo>
                    <a:pt x="248276" y="106314"/>
                  </a:lnTo>
                  <a:lnTo>
                    <a:pt x="247164" y="101273"/>
                  </a:lnTo>
                  <a:lnTo>
                    <a:pt x="247095" y="100962"/>
                  </a:lnTo>
                  <a:lnTo>
                    <a:pt x="244815" y="96048"/>
                  </a:lnTo>
                  <a:close/>
                </a:path>
                <a:path w="248284" h="260984">
                  <a:moveTo>
                    <a:pt x="13137" y="83335"/>
                  </a:moveTo>
                  <a:lnTo>
                    <a:pt x="9065" y="86776"/>
                  </a:lnTo>
                  <a:lnTo>
                    <a:pt x="5740" y="91134"/>
                  </a:lnTo>
                  <a:lnTo>
                    <a:pt x="3460" y="96048"/>
                  </a:lnTo>
                  <a:lnTo>
                    <a:pt x="25981" y="106498"/>
                  </a:lnTo>
                  <a:lnTo>
                    <a:pt x="26741" y="104860"/>
                  </a:lnTo>
                  <a:lnTo>
                    <a:pt x="27850" y="103407"/>
                  </a:lnTo>
                  <a:lnTo>
                    <a:pt x="29229" y="102242"/>
                  </a:lnTo>
                  <a:lnTo>
                    <a:pt x="19841" y="91134"/>
                  </a:lnTo>
                  <a:lnTo>
                    <a:pt x="13137" y="83335"/>
                  </a:lnTo>
                  <a:close/>
                </a:path>
                <a:path w="248284" h="260984">
                  <a:moveTo>
                    <a:pt x="235139" y="83335"/>
                  </a:moveTo>
                  <a:lnTo>
                    <a:pt x="227059" y="92761"/>
                  </a:lnTo>
                  <a:lnTo>
                    <a:pt x="219047" y="102242"/>
                  </a:lnTo>
                  <a:lnTo>
                    <a:pt x="220426" y="103407"/>
                  </a:lnTo>
                  <a:lnTo>
                    <a:pt x="221534" y="104860"/>
                  </a:lnTo>
                  <a:lnTo>
                    <a:pt x="222209" y="106314"/>
                  </a:lnTo>
                  <a:lnTo>
                    <a:pt x="222294" y="106498"/>
                  </a:lnTo>
                  <a:lnTo>
                    <a:pt x="244815" y="96048"/>
                  </a:lnTo>
                  <a:lnTo>
                    <a:pt x="242535" y="91134"/>
                  </a:lnTo>
                  <a:lnTo>
                    <a:pt x="239210" y="86776"/>
                  </a:lnTo>
                  <a:lnTo>
                    <a:pt x="235139" y="83335"/>
                  </a:lnTo>
                  <a:close/>
                </a:path>
                <a:path w="248284" h="260984">
                  <a:moveTo>
                    <a:pt x="100033" y="8853"/>
                  </a:moveTo>
                  <a:lnTo>
                    <a:pt x="13250" y="83335"/>
                  </a:lnTo>
                  <a:lnTo>
                    <a:pt x="19821" y="91134"/>
                  </a:lnTo>
                  <a:lnTo>
                    <a:pt x="29343" y="102242"/>
                  </a:lnTo>
                  <a:lnTo>
                    <a:pt x="30360" y="101273"/>
                  </a:lnTo>
                  <a:lnTo>
                    <a:pt x="116125" y="27760"/>
                  </a:lnTo>
                  <a:lnTo>
                    <a:pt x="103155" y="12413"/>
                  </a:lnTo>
                  <a:lnTo>
                    <a:pt x="100033" y="8853"/>
                  </a:lnTo>
                  <a:close/>
                </a:path>
                <a:path w="248284" h="260984">
                  <a:moveTo>
                    <a:pt x="148243" y="8853"/>
                  </a:moveTo>
                  <a:lnTo>
                    <a:pt x="145121" y="12413"/>
                  </a:lnTo>
                  <a:lnTo>
                    <a:pt x="132150" y="27760"/>
                  </a:lnTo>
                  <a:lnTo>
                    <a:pt x="219047" y="102242"/>
                  </a:lnTo>
                  <a:lnTo>
                    <a:pt x="219764" y="101273"/>
                  </a:lnTo>
                  <a:lnTo>
                    <a:pt x="227059" y="92761"/>
                  </a:lnTo>
                  <a:lnTo>
                    <a:pt x="235026" y="83335"/>
                  </a:lnTo>
                  <a:lnTo>
                    <a:pt x="148243" y="8853"/>
                  </a:lnTo>
                  <a:close/>
                </a:path>
                <a:path w="248284" h="260984">
                  <a:moveTo>
                    <a:pt x="124138" y="0"/>
                  </a:moveTo>
                  <a:lnTo>
                    <a:pt x="117614" y="575"/>
                  </a:lnTo>
                  <a:lnTo>
                    <a:pt x="111339" y="2268"/>
                  </a:lnTo>
                  <a:lnTo>
                    <a:pt x="105453" y="5026"/>
                  </a:lnTo>
                  <a:lnTo>
                    <a:pt x="100146" y="8853"/>
                  </a:lnTo>
                  <a:lnTo>
                    <a:pt x="103084" y="12413"/>
                  </a:lnTo>
                  <a:lnTo>
                    <a:pt x="116238" y="27760"/>
                  </a:lnTo>
                  <a:lnTo>
                    <a:pt x="118365" y="25866"/>
                  </a:lnTo>
                  <a:lnTo>
                    <a:pt x="121204" y="24827"/>
                  </a:lnTo>
                  <a:lnTo>
                    <a:pt x="124138" y="24827"/>
                  </a:lnTo>
                  <a:lnTo>
                    <a:pt x="124138" y="0"/>
                  </a:lnTo>
                  <a:close/>
                </a:path>
                <a:path w="248284" h="260984">
                  <a:moveTo>
                    <a:pt x="124138" y="0"/>
                  </a:moveTo>
                  <a:lnTo>
                    <a:pt x="124138" y="24827"/>
                  </a:lnTo>
                  <a:lnTo>
                    <a:pt x="127071" y="24827"/>
                  </a:lnTo>
                  <a:lnTo>
                    <a:pt x="129910" y="25866"/>
                  </a:lnTo>
                  <a:lnTo>
                    <a:pt x="132151" y="27760"/>
                  </a:lnTo>
                  <a:lnTo>
                    <a:pt x="133660" y="25866"/>
                  </a:lnTo>
                  <a:lnTo>
                    <a:pt x="145191" y="12413"/>
                  </a:lnTo>
                  <a:lnTo>
                    <a:pt x="148130" y="8853"/>
                  </a:lnTo>
                  <a:lnTo>
                    <a:pt x="142823" y="5026"/>
                  </a:lnTo>
                  <a:lnTo>
                    <a:pt x="136937" y="2268"/>
                  </a:lnTo>
                  <a:lnTo>
                    <a:pt x="130662" y="575"/>
                  </a:lnTo>
                  <a:lnTo>
                    <a:pt x="124138" y="0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4040" y="9420212"/>
              <a:ext cx="1158784" cy="104173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0" y="12302015"/>
            <a:ext cx="2309495" cy="3497579"/>
            <a:chOff x="0" y="12302015"/>
            <a:chExt cx="2309495" cy="3497579"/>
          </a:xfrm>
        </p:grpSpPr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24" y="12302015"/>
              <a:ext cx="2172615" cy="349725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12314433"/>
              <a:ext cx="2290513" cy="346000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4059" y="15327712"/>
              <a:ext cx="1837546" cy="29781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1833" y="15444678"/>
              <a:ext cx="759347" cy="8102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151" y="12314433"/>
              <a:ext cx="2135362" cy="119205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5151" y="12314433"/>
              <a:ext cx="2135362" cy="119205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111052" y="12662199"/>
              <a:ext cx="223520" cy="273685"/>
            </a:xfrm>
            <a:custGeom>
              <a:avLst/>
              <a:gdLst/>
              <a:ahLst/>
              <a:cxnLst/>
              <a:rect l="l" t="t" r="r" b="b"/>
              <a:pathLst>
                <a:path w="223519" h="273684">
                  <a:moveTo>
                    <a:pt x="30281" y="242820"/>
                  </a:moveTo>
                  <a:lnTo>
                    <a:pt x="12725" y="260375"/>
                  </a:lnTo>
                  <a:lnTo>
                    <a:pt x="19395" y="265829"/>
                  </a:lnTo>
                  <a:lnTo>
                    <a:pt x="26821" y="269794"/>
                  </a:lnTo>
                  <a:lnTo>
                    <a:pt x="34932" y="272258"/>
                  </a:lnTo>
                  <a:lnTo>
                    <a:pt x="43447" y="273101"/>
                  </a:lnTo>
                  <a:lnTo>
                    <a:pt x="43447" y="248273"/>
                  </a:lnTo>
                  <a:lnTo>
                    <a:pt x="38509" y="248273"/>
                  </a:lnTo>
                  <a:lnTo>
                    <a:pt x="33773" y="246312"/>
                  </a:lnTo>
                  <a:lnTo>
                    <a:pt x="30281" y="242820"/>
                  </a:lnTo>
                  <a:close/>
                </a:path>
                <a:path w="223519" h="273684">
                  <a:moveTo>
                    <a:pt x="198619" y="248273"/>
                  </a:moveTo>
                  <a:lnTo>
                    <a:pt x="43447" y="248273"/>
                  </a:lnTo>
                  <a:lnTo>
                    <a:pt x="43447" y="273101"/>
                  </a:lnTo>
                  <a:lnTo>
                    <a:pt x="198619" y="273101"/>
                  </a:lnTo>
                  <a:lnTo>
                    <a:pt x="198619" y="248273"/>
                  </a:lnTo>
                  <a:close/>
                </a:path>
                <a:path w="223519" h="273684">
                  <a:moveTo>
                    <a:pt x="198619" y="248273"/>
                  </a:moveTo>
                  <a:lnTo>
                    <a:pt x="198619" y="273101"/>
                  </a:lnTo>
                  <a:lnTo>
                    <a:pt x="205203" y="273101"/>
                  </a:lnTo>
                  <a:lnTo>
                    <a:pt x="211518" y="270485"/>
                  </a:lnTo>
                  <a:lnTo>
                    <a:pt x="216174" y="265829"/>
                  </a:lnTo>
                  <a:lnTo>
                    <a:pt x="198619" y="248273"/>
                  </a:lnTo>
                  <a:close/>
                </a:path>
                <a:path w="223519" h="273684">
                  <a:moveTo>
                    <a:pt x="216202" y="7299"/>
                  </a:moveTo>
                  <a:lnTo>
                    <a:pt x="211518" y="11927"/>
                  </a:lnTo>
                  <a:lnTo>
                    <a:pt x="198619" y="24827"/>
                  </a:lnTo>
                  <a:lnTo>
                    <a:pt x="198619" y="248273"/>
                  </a:lnTo>
                  <a:lnTo>
                    <a:pt x="216174" y="265829"/>
                  </a:lnTo>
                  <a:lnTo>
                    <a:pt x="220830" y="261173"/>
                  </a:lnTo>
                  <a:lnTo>
                    <a:pt x="223446" y="254858"/>
                  </a:lnTo>
                  <a:lnTo>
                    <a:pt x="223446" y="211032"/>
                  </a:lnTo>
                  <a:lnTo>
                    <a:pt x="211032" y="211032"/>
                  </a:lnTo>
                  <a:lnTo>
                    <a:pt x="211032" y="186205"/>
                  </a:lnTo>
                  <a:lnTo>
                    <a:pt x="223446" y="186205"/>
                  </a:lnTo>
                  <a:lnTo>
                    <a:pt x="223446" y="18242"/>
                  </a:lnTo>
                  <a:lnTo>
                    <a:pt x="220830" y="11927"/>
                  </a:lnTo>
                  <a:lnTo>
                    <a:pt x="216202" y="7299"/>
                  </a:lnTo>
                  <a:close/>
                </a:path>
                <a:path w="223519" h="273684">
                  <a:moveTo>
                    <a:pt x="12725" y="198931"/>
                  </a:moveTo>
                  <a:lnTo>
                    <a:pt x="7299" y="205548"/>
                  </a:lnTo>
                  <a:lnTo>
                    <a:pt x="3307" y="213026"/>
                  </a:lnTo>
                  <a:lnTo>
                    <a:pt x="842" y="221137"/>
                  </a:lnTo>
                  <a:lnTo>
                    <a:pt x="0" y="229653"/>
                  </a:lnTo>
                  <a:lnTo>
                    <a:pt x="842" y="238169"/>
                  </a:lnTo>
                  <a:lnTo>
                    <a:pt x="3324" y="246312"/>
                  </a:lnTo>
                  <a:lnTo>
                    <a:pt x="7299" y="253758"/>
                  </a:lnTo>
                  <a:lnTo>
                    <a:pt x="12725" y="260375"/>
                  </a:lnTo>
                  <a:lnTo>
                    <a:pt x="30281" y="242820"/>
                  </a:lnTo>
                  <a:lnTo>
                    <a:pt x="26789" y="239328"/>
                  </a:lnTo>
                  <a:lnTo>
                    <a:pt x="24827" y="234591"/>
                  </a:lnTo>
                  <a:lnTo>
                    <a:pt x="24827" y="211032"/>
                  </a:lnTo>
                  <a:lnTo>
                    <a:pt x="12725" y="198931"/>
                  </a:lnTo>
                  <a:close/>
                </a:path>
                <a:path w="223519" h="273684">
                  <a:moveTo>
                    <a:pt x="12725" y="12725"/>
                  </a:moveTo>
                  <a:lnTo>
                    <a:pt x="7299" y="19342"/>
                  </a:lnTo>
                  <a:lnTo>
                    <a:pt x="3307" y="26821"/>
                  </a:lnTo>
                  <a:lnTo>
                    <a:pt x="842" y="34932"/>
                  </a:lnTo>
                  <a:lnTo>
                    <a:pt x="0" y="43447"/>
                  </a:lnTo>
                  <a:lnTo>
                    <a:pt x="0" y="229653"/>
                  </a:lnTo>
                  <a:lnTo>
                    <a:pt x="842" y="221137"/>
                  </a:lnTo>
                  <a:lnTo>
                    <a:pt x="3307" y="213026"/>
                  </a:lnTo>
                  <a:lnTo>
                    <a:pt x="7299" y="205548"/>
                  </a:lnTo>
                  <a:lnTo>
                    <a:pt x="12725" y="198931"/>
                  </a:lnTo>
                  <a:lnTo>
                    <a:pt x="19343" y="193505"/>
                  </a:lnTo>
                  <a:lnTo>
                    <a:pt x="24827" y="190577"/>
                  </a:lnTo>
                  <a:lnTo>
                    <a:pt x="24827" y="38509"/>
                  </a:lnTo>
                  <a:lnTo>
                    <a:pt x="26789" y="33773"/>
                  </a:lnTo>
                  <a:lnTo>
                    <a:pt x="30281" y="30281"/>
                  </a:lnTo>
                  <a:lnTo>
                    <a:pt x="12725" y="12725"/>
                  </a:lnTo>
                  <a:close/>
                </a:path>
                <a:path w="223519" h="273684">
                  <a:moveTo>
                    <a:pt x="24827" y="211032"/>
                  </a:moveTo>
                  <a:lnTo>
                    <a:pt x="24827" y="224714"/>
                  </a:lnTo>
                  <a:lnTo>
                    <a:pt x="26789" y="219978"/>
                  </a:lnTo>
                  <a:lnTo>
                    <a:pt x="30281" y="216486"/>
                  </a:lnTo>
                  <a:lnTo>
                    <a:pt x="24827" y="211032"/>
                  </a:lnTo>
                  <a:close/>
                </a:path>
                <a:path w="223519" h="273684">
                  <a:moveTo>
                    <a:pt x="43447" y="186205"/>
                  </a:moveTo>
                  <a:lnTo>
                    <a:pt x="34932" y="187048"/>
                  </a:lnTo>
                  <a:lnTo>
                    <a:pt x="26821" y="189512"/>
                  </a:lnTo>
                  <a:lnTo>
                    <a:pt x="24827" y="190577"/>
                  </a:lnTo>
                  <a:lnTo>
                    <a:pt x="24827" y="211032"/>
                  </a:lnTo>
                  <a:lnTo>
                    <a:pt x="30281" y="216486"/>
                  </a:lnTo>
                  <a:lnTo>
                    <a:pt x="33741" y="213026"/>
                  </a:lnTo>
                  <a:lnTo>
                    <a:pt x="38509" y="211032"/>
                  </a:lnTo>
                  <a:lnTo>
                    <a:pt x="43447" y="211032"/>
                  </a:lnTo>
                  <a:lnTo>
                    <a:pt x="43447" y="186205"/>
                  </a:lnTo>
                  <a:close/>
                </a:path>
                <a:path w="223519" h="273684">
                  <a:moveTo>
                    <a:pt x="24827" y="190577"/>
                  </a:moveTo>
                  <a:lnTo>
                    <a:pt x="19343" y="193505"/>
                  </a:lnTo>
                  <a:lnTo>
                    <a:pt x="12725" y="198931"/>
                  </a:lnTo>
                  <a:lnTo>
                    <a:pt x="24827" y="211032"/>
                  </a:lnTo>
                  <a:lnTo>
                    <a:pt x="24827" y="190577"/>
                  </a:lnTo>
                  <a:close/>
                </a:path>
                <a:path w="223519" h="273684">
                  <a:moveTo>
                    <a:pt x="198619" y="186205"/>
                  </a:moveTo>
                  <a:lnTo>
                    <a:pt x="43447" y="186205"/>
                  </a:lnTo>
                  <a:lnTo>
                    <a:pt x="43447" y="211032"/>
                  </a:lnTo>
                  <a:lnTo>
                    <a:pt x="198619" y="211032"/>
                  </a:lnTo>
                  <a:lnTo>
                    <a:pt x="198619" y="186205"/>
                  </a:lnTo>
                  <a:close/>
                </a:path>
                <a:path w="223519" h="273684">
                  <a:moveTo>
                    <a:pt x="217888" y="186205"/>
                  </a:moveTo>
                  <a:lnTo>
                    <a:pt x="211032" y="186205"/>
                  </a:lnTo>
                  <a:lnTo>
                    <a:pt x="211032" y="211032"/>
                  </a:lnTo>
                  <a:lnTo>
                    <a:pt x="217888" y="211032"/>
                  </a:lnTo>
                  <a:lnTo>
                    <a:pt x="223373" y="205548"/>
                  </a:lnTo>
                  <a:lnTo>
                    <a:pt x="223446" y="191763"/>
                  </a:lnTo>
                  <a:lnTo>
                    <a:pt x="217888" y="186205"/>
                  </a:lnTo>
                  <a:close/>
                </a:path>
                <a:path w="223519" h="273684">
                  <a:moveTo>
                    <a:pt x="223446" y="205548"/>
                  </a:moveTo>
                  <a:lnTo>
                    <a:pt x="221212" y="207708"/>
                  </a:lnTo>
                  <a:lnTo>
                    <a:pt x="217888" y="211032"/>
                  </a:lnTo>
                  <a:lnTo>
                    <a:pt x="223446" y="211032"/>
                  </a:lnTo>
                  <a:lnTo>
                    <a:pt x="223446" y="205548"/>
                  </a:lnTo>
                  <a:close/>
                </a:path>
                <a:path w="223519" h="273684">
                  <a:moveTo>
                    <a:pt x="223446" y="186205"/>
                  </a:moveTo>
                  <a:lnTo>
                    <a:pt x="217888" y="186205"/>
                  </a:lnTo>
                  <a:lnTo>
                    <a:pt x="223446" y="191763"/>
                  </a:lnTo>
                  <a:lnTo>
                    <a:pt x="223446" y="186205"/>
                  </a:lnTo>
                  <a:close/>
                </a:path>
                <a:path w="223519" h="273684">
                  <a:moveTo>
                    <a:pt x="43447" y="0"/>
                  </a:moveTo>
                  <a:lnTo>
                    <a:pt x="34932" y="842"/>
                  </a:lnTo>
                  <a:lnTo>
                    <a:pt x="26821" y="3307"/>
                  </a:lnTo>
                  <a:lnTo>
                    <a:pt x="19343" y="7299"/>
                  </a:lnTo>
                  <a:lnTo>
                    <a:pt x="12725" y="12725"/>
                  </a:lnTo>
                  <a:lnTo>
                    <a:pt x="30281" y="30281"/>
                  </a:lnTo>
                  <a:lnTo>
                    <a:pt x="33741" y="26821"/>
                  </a:lnTo>
                  <a:lnTo>
                    <a:pt x="38509" y="24827"/>
                  </a:lnTo>
                  <a:lnTo>
                    <a:pt x="43447" y="24827"/>
                  </a:lnTo>
                  <a:lnTo>
                    <a:pt x="43447" y="0"/>
                  </a:lnTo>
                  <a:close/>
                </a:path>
                <a:path w="223519" h="273684">
                  <a:moveTo>
                    <a:pt x="198619" y="0"/>
                  </a:moveTo>
                  <a:lnTo>
                    <a:pt x="43447" y="0"/>
                  </a:lnTo>
                  <a:lnTo>
                    <a:pt x="43447" y="24827"/>
                  </a:lnTo>
                  <a:lnTo>
                    <a:pt x="198619" y="24827"/>
                  </a:lnTo>
                  <a:lnTo>
                    <a:pt x="198619" y="0"/>
                  </a:lnTo>
                  <a:close/>
                </a:path>
                <a:path w="223519" h="273684">
                  <a:moveTo>
                    <a:pt x="205203" y="0"/>
                  </a:moveTo>
                  <a:lnTo>
                    <a:pt x="198619" y="0"/>
                  </a:lnTo>
                  <a:lnTo>
                    <a:pt x="198619" y="24827"/>
                  </a:lnTo>
                  <a:lnTo>
                    <a:pt x="216146" y="7299"/>
                  </a:lnTo>
                  <a:lnTo>
                    <a:pt x="211518" y="2615"/>
                  </a:lnTo>
                  <a:lnTo>
                    <a:pt x="205203" y="0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1404" y="13029123"/>
              <a:ext cx="1004243" cy="82072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55879" y="16171750"/>
            <a:ext cx="2334260" cy="3656965"/>
            <a:chOff x="55879" y="16171750"/>
            <a:chExt cx="2334260" cy="3656965"/>
          </a:xfrm>
        </p:grpSpPr>
        <p:sp>
          <p:nvSpPr>
            <p:cNvPr id="46" name="object 46" descr=""/>
            <p:cNvSpPr/>
            <p:nvPr/>
          </p:nvSpPr>
          <p:spPr>
            <a:xfrm>
              <a:off x="55879" y="16171750"/>
              <a:ext cx="2334260" cy="2706370"/>
            </a:xfrm>
            <a:custGeom>
              <a:avLst/>
              <a:gdLst/>
              <a:ahLst/>
              <a:cxnLst/>
              <a:rect l="l" t="t" r="r" b="b"/>
              <a:pathLst>
                <a:path w="2334260" h="2706369">
                  <a:moveTo>
                    <a:pt x="2333906" y="0"/>
                  </a:moveTo>
                  <a:lnTo>
                    <a:pt x="0" y="0"/>
                  </a:lnTo>
                  <a:lnTo>
                    <a:pt x="0" y="2706120"/>
                  </a:lnTo>
                  <a:lnTo>
                    <a:pt x="2333906" y="2706120"/>
                  </a:lnTo>
                  <a:lnTo>
                    <a:pt x="2333906" y="0"/>
                  </a:lnTo>
                  <a:close/>
                </a:path>
              </a:pathLst>
            </a:custGeom>
            <a:solidFill>
              <a:srgbClr val="F8F9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524" y="16556646"/>
              <a:ext cx="1030423" cy="98056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5151" y="16569064"/>
              <a:ext cx="993170" cy="94330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8603" y="16556646"/>
              <a:ext cx="1030536" cy="98056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7230" y="16569064"/>
              <a:ext cx="993283" cy="94330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6524" y="17648865"/>
              <a:ext cx="1030423" cy="85652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5151" y="17661282"/>
              <a:ext cx="993170" cy="81927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78603" y="17648865"/>
              <a:ext cx="1030536" cy="85652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297230" y="17661282"/>
              <a:ext cx="993775" cy="819785"/>
            </a:xfrm>
            <a:custGeom>
              <a:avLst/>
              <a:gdLst/>
              <a:ahLst/>
              <a:cxnLst/>
              <a:rect l="l" t="t" r="r" b="b"/>
              <a:pathLst>
                <a:path w="993775" h="819784">
                  <a:moveTo>
                    <a:pt x="906360" y="0"/>
                  </a:moveTo>
                  <a:lnTo>
                    <a:pt x="86923" y="0"/>
                  </a:lnTo>
                  <a:lnTo>
                    <a:pt x="53088" y="6830"/>
                  </a:lnTo>
                  <a:lnTo>
                    <a:pt x="25459" y="25459"/>
                  </a:lnTo>
                  <a:lnTo>
                    <a:pt x="6830" y="53088"/>
                  </a:lnTo>
                  <a:lnTo>
                    <a:pt x="0" y="86923"/>
                  </a:lnTo>
                  <a:lnTo>
                    <a:pt x="0" y="732352"/>
                  </a:lnTo>
                  <a:lnTo>
                    <a:pt x="6830" y="766187"/>
                  </a:lnTo>
                  <a:lnTo>
                    <a:pt x="25459" y="793816"/>
                  </a:lnTo>
                  <a:lnTo>
                    <a:pt x="53088" y="812445"/>
                  </a:lnTo>
                  <a:lnTo>
                    <a:pt x="86923" y="819276"/>
                  </a:lnTo>
                  <a:lnTo>
                    <a:pt x="906360" y="819276"/>
                  </a:lnTo>
                  <a:lnTo>
                    <a:pt x="940194" y="812445"/>
                  </a:lnTo>
                  <a:lnTo>
                    <a:pt x="967824" y="793816"/>
                  </a:lnTo>
                  <a:lnTo>
                    <a:pt x="986452" y="766187"/>
                  </a:lnTo>
                  <a:lnTo>
                    <a:pt x="993283" y="732352"/>
                  </a:lnTo>
                  <a:lnTo>
                    <a:pt x="993283" y="86923"/>
                  </a:lnTo>
                  <a:lnTo>
                    <a:pt x="986452" y="53088"/>
                  </a:lnTo>
                  <a:lnTo>
                    <a:pt x="967824" y="25459"/>
                  </a:lnTo>
                  <a:lnTo>
                    <a:pt x="940194" y="6830"/>
                  </a:lnTo>
                  <a:lnTo>
                    <a:pt x="906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9895" y="17892977"/>
              <a:ext cx="182101" cy="18210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92930" y="17879946"/>
              <a:ext cx="228100" cy="15825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533492" y="18190305"/>
              <a:ext cx="521334" cy="61594"/>
            </a:xfrm>
            <a:custGeom>
              <a:avLst/>
              <a:gdLst/>
              <a:ahLst/>
              <a:cxnLst/>
              <a:rect l="l" t="t" r="r" b="b"/>
              <a:pathLst>
                <a:path w="521335" h="61594">
                  <a:moveTo>
                    <a:pt x="35482" y="0"/>
                  </a:moveTo>
                  <a:lnTo>
                    <a:pt x="23060" y="0"/>
                  </a:lnTo>
                  <a:lnTo>
                    <a:pt x="17803" y="1244"/>
                  </a:lnTo>
                  <a:lnTo>
                    <a:pt x="9139" y="6083"/>
                  </a:lnTo>
                  <a:lnTo>
                    <a:pt x="5800" y="9577"/>
                  </a:lnTo>
                  <a:lnTo>
                    <a:pt x="1160" y="18689"/>
                  </a:lnTo>
                  <a:lnTo>
                    <a:pt x="0" y="24150"/>
                  </a:lnTo>
                  <a:lnTo>
                    <a:pt x="0" y="36854"/>
                  </a:lnTo>
                  <a:lnTo>
                    <a:pt x="23103" y="61542"/>
                  </a:lnTo>
                  <a:lnTo>
                    <a:pt x="35043" y="61542"/>
                  </a:lnTo>
                  <a:lnTo>
                    <a:pt x="39881" y="60283"/>
                  </a:lnTo>
                  <a:lnTo>
                    <a:pt x="40066" y="60283"/>
                  </a:lnTo>
                  <a:lnTo>
                    <a:pt x="49026" y="54878"/>
                  </a:lnTo>
                  <a:lnTo>
                    <a:pt x="25182" y="54878"/>
                  </a:lnTo>
                  <a:lnTo>
                    <a:pt x="21405" y="53874"/>
                  </a:lnTo>
                  <a:lnTo>
                    <a:pt x="8233" y="35383"/>
                  </a:lnTo>
                  <a:lnTo>
                    <a:pt x="8233" y="23103"/>
                  </a:lnTo>
                  <a:lnTo>
                    <a:pt x="10046" y="17359"/>
                  </a:lnTo>
                  <a:lnTo>
                    <a:pt x="12199" y="14812"/>
                  </a:lnTo>
                  <a:lnTo>
                    <a:pt x="17429" y="8757"/>
                  </a:lnTo>
                  <a:lnTo>
                    <a:pt x="22579" y="6621"/>
                  </a:lnTo>
                  <a:lnTo>
                    <a:pt x="49683" y="6621"/>
                  </a:lnTo>
                  <a:lnTo>
                    <a:pt x="49347" y="6224"/>
                  </a:lnTo>
                  <a:lnTo>
                    <a:pt x="40801" y="1244"/>
                  </a:lnTo>
                  <a:lnTo>
                    <a:pt x="35482" y="0"/>
                  </a:lnTo>
                  <a:close/>
                </a:path>
                <a:path w="521335" h="61594">
                  <a:moveTo>
                    <a:pt x="48427" y="42442"/>
                  </a:moveTo>
                  <a:lnTo>
                    <a:pt x="44211" y="50733"/>
                  </a:lnTo>
                  <a:lnTo>
                    <a:pt x="37915" y="54878"/>
                  </a:lnTo>
                  <a:lnTo>
                    <a:pt x="49070" y="54878"/>
                  </a:lnTo>
                  <a:lnTo>
                    <a:pt x="52586" y="50903"/>
                  </a:lnTo>
                  <a:lnTo>
                    <a:pt x="55048" y="45753"/>
                  </a:lnTo>
                  <a:lnTo>
                    <a:pt x="48427" y="42442"/>
                  </a:lnTo>
                  <a:close/>
                </a:path>
                <a:path w="521335" h="61594">
                  <a:moveTo>
                    <a:pt x="49683" y="6621"/>
                  </a:moveTo>
                  <a:lnTo>
                    <a:pt x="33416" y="6621"/>
                  </a:lnTo>
                  <a:lnTo>
                    <a:pt x="37052" y="7540"/>
                  </a:lnTo>
                  <a:lnTo>
                    <a:pt x="43192" y="11219"/>
                  </a:lnTo>
                  <a:lnTo>
                    <a:pt x="45428" y="13878"/>
                  </a:lnTo>
                  <a:lnTo>
                    <a:pt x="46814" y="17359"/>
                  </a:lnTo>
                  <a:lnTo>
                    <a:pt x="54496" y="14812"/>
                  </a:lnTo>
                  <a:lnTo>
                    <a:pt x="52487" y="9917"/>
                  </a:lnTo>
                  <a:lnTo>
                    <a:pt x="49683" y="6621"/>
                  </a:lnTo>
                  <a:close/>
                </a:path>
                <a:path w="521335" h="61594">
                  <a:moveTo>
                    <a:pt x="100513" y="0"/>
                  </a:moveTo>
                  <a:lnTo>
                    <a:pt x="88176" y="0"/>
                  </a:lnTo>
                  <a:lnTo>
                    <a:pt x="82843" y="1216"/>
                  </a:lnTo>
                  <a:lnTo>
                    <a:pt x="73986" y="6083"/>
                  </a:lnTo>
                  <a:lnTo>
                    <a:pt x="70591" y="9577"/>
                  </a:lnTo>
                  <a:lnTo>
                    <a:pt x="65865" y="18660"/>
                  </a:lnTo>
                  <a:lnTo>
                    <a:pt x="64691" y="24121"/>
                  </a:lnTo>
                  <a:lnTo>
                    <a:pt x="64691" y="36939"/>
                  </a:lnTo>
                  <a:lnTo>
                    <a:pt x="88205" y="61542"/>
                  </a:lnTo>
                  <a:lnTo>
                    <a:pt x="100400" y="61542"/>
                  </a:lnTo>
                  <a:lnTo>
                    <a:pt x="105663" y="60297"/>
                  </a:lnTo>
                  <a:lnTo>
                    <a:pt x="114497" y="55317"/>
                  </a:lnTo>
                  <a:lnTo>
                    <a:pt x="114859" y="54963"/>
                  </a:lnTo>
                  <a:lnTo>
                    <a:pt x="89846" y="54963"/>
                  </a:lnTo>
                  <a:lnTo>
                    <a:pt x="86012" y="53973"/>
                  </a:lnTo>
                  <a:lnTo>
                    <a:pt x="79617" y="49983"/>
                  </a:lnTo>
                  <a:lnTo>
                    <a:pt x="77169" y="47154"/>
                  </a:lnTo>
                  <a:lnTo>
                    <a:pt x="73774" y="39825"/>
                  </a:lnTo>
                  <a:lnTo>
                    <a:pt x="72925" y="35496"/>
                  </a:lnTo>
                  <a:lnTo>
                    <a:pt x="72925" y="23074"/>
                  </a:lnTo>
                  <a:lnTo>
                    <a:pt x="74748" y="17231"/>
                  </a:lnTo>
                  <a:lnTo>
                    <a:pt x="74793" y="17090"/>
                  </a:lnTo>
                  <a:lnTo>
                    <a:pt x="82237" y="8743"/>
                  </a:lnTo>
                  <a:lnTo>
                    <a:pt x="87554" y="6621"/>
                  </a:lnTo>
                  <a:lnTo>
                    <a:pt x="115228" y="6621"/>
                  </a:lnTo>
                  <a:lnTo>
                    <a:pt x="114702" y="6083"/>
                  </a:lnTo>
                  <a:lnTo>
                    <a:pt x="105802" y="1216"/>
                  </a:lnTo>
                  <a:lnTo>
                    <a:pt x="100513" y="0"/>
                  </a:lnTo>
                  <a:close/>
                </a:path>
                <a:path w="521335" h="61594">
                  <a:moveTo>
                    <a:pt x="115228" y="6621"/>
                  </a:moveTo>
                  <a:lnTo>
                    <a:pt x="101192" y="6621"/>
                  </a:lnTo>
                  <a:lnTo>
                    <a:pt x="106441" y="8743"/>
                  </a:lnTo>
                  <a:lnTo>
                    <a:pt x="113758" y="17090"/>
                  </a:lnTo>
                  <a:lnTo>
                    <a:pt x="113883" y="17231"/>
                  </a:lnTo>
                  <a:lnTo>
                    <a:pt x="115750" y="23074"/>
                  </a:lnTo>
                  <a:lnTo>
                    <a:pt x="115750" y="38297"/>
                  </a:lnTo>
                  <a:lnTo>
                    <a:pt x="113897" y="44324"/>
                  </a:lnTo>
                  <a:lnTo>
                    <a:pt x="106512" y="52841"/>
                  </a:lnTo>
                  <a:lnTo>
                    <a:pt x="101220" y="54963"/>
                  </a:lnTo>
                  <a:lnTo>
                    <a:pt x="114859" y="54963"/>
                  </a:lnTo>
                  <a:lnTo>
                    <a:pt x="124026" y="24121"/>
                  </a:lnTo>
                  <a:lnTo>
                    <a:pt x="122842" y="18660"/>
                  </a:lnTo>
                  <a:lnTo>
                    <a:pt x="122110" y="17231"/>
                  </a:lnTo>
                  <a:lnTo>
                    <a:pt x="120419" y="14048"/>
                  </a:lnTo>
                  <a:lnTo>
                    <a:pt x="118086" y="9577"/>
                  </a:lnTo>
                  <a:lnTo>
                    <a:pt x="117307" y="8743"/>
                  </a:lnTo>
                  <a:lnTo>
                    <a:pt x="115228" y="6621"/>
                  </a:lnTo>
                  <a:close/>
                </a:path>
                <a:path w="521335" h="61594">
                  <a:moveTo>
                    <a:pt x="145214" y="891"/>
                  </a:moveTo>
                  <a:lnTo>
                    <a:pt x="137107" y="891"/>
                  </a:lnTo>
                  <a:lnTo>
                    <a:pt x="137128" y="43744"/>
                  </a:lnTo>
                  <a:lnTo>
                    <a:pt x="137988" y="47196"/>
                  </a:lnTo>
                  <a:lnTo>
                    <a:pt x="138112" y="47691"/>
                  </a:lnTo>
                  <a:lnTo>
                    <a:pt x="142130" y="54426"/>
                  </a:lnTo>
                  <a:lnTo>
                    <a:pt x="144959" y="57015"/>
                  </a:lnTo>
                  <a:lnTo>
                    <a:pt x="152259" y="60636"/>
                  </a:lnTo>
                  <a:lnTo>
                    <a:pt x="156532" y="61542"/>
                  </a:lnTo>
                  <a:lnTo>
                    <a:pt x="166520" y="61542"/>
                  </a:lnTo>
                  <a:lnTo>
                    <a:pt x="170801" y="60636"/>
                  </a:lnTo>
                  <a:lnTo>
                    <a:pt x="178433" y="56845"/>
                  </a:lnTo>
                  <a:lnTo>
                    <a:pt x="180463" y="54963"/>
                  </a:lnTo>
                  <a:lnTo>
                    <a:pt x="156150" y="54963"/>
                  </a:lnTo>
                  <a:lnTo>
                    <a:pt x="152146" y="53548"/>
                  </a:lnTo>
                  <a:lnTo>
                    <a:pt x="146600" y="47889"/>
                  </a:lnTo>
                  <a:lnTo>
                    <a:pt x="145214" y="43744"/>
                  </a:lnTo>
                  <a:lnTo>
                    <a:pt x="145214" y="891"/>
                  </a:lnTo>
                  <a:close/>
                </a:path>
                <a:path w="521335" h="61594">
                  <a:moveTo>
                    <a:pt x="186468" y="891"/>
                  </a:moveTo>
                  <a:lnTo>
                    <a:pt x="178404" y="891"/>
                  </a:lnTo>
                  <a:lnTo>
                    <a:pt x="178404" y="43362"/>
                  </a:lnTo>
                  <a:lnTo>
                    <a:pt x="177063" y="47196"/>
                  </a:lnTo>
                  <a:lnTo>
                    <a:pt x="176861" y="47691"/>
                  </a:lnTo>
                  <a:lnTo>
                    <a:pt x="170813" y="53548"/>
                  </a:lnTo>
                  <a:lnTo>
                    <a:pt x="166761" y="54963"/>
                  </a:lnTo>
                  <a:lnTo>
                    <a:pt x="180463" y="54963"/>
                  </a:lnTo>
                  <a:lnTo>
                    <a:pt x="181333" y="54157"/>
                  </a:lnTo>
                  <a:lnTo>
                    <a:pt x="185436" y="47196"/>
                  </a:lnTo>
                  <a:lnTo>
                    <a:pt x="186293" y="43744"/>
                  </a:lnTo>
                  <a:lnTo>
                    <a:pt x="186388" y="43362"/>
                  </a:lnTo>
                  <a:lnTo>
                    <a:pt x="186468" y="891"/>
                  </a:lnTo>
                  <a:close/>
                </a:path>
                <a:path w="521335" h="61594">
                  <a:moveTo>
                    <a:pt x="211943" y="891"/>
                  </a:moveTo>
                  <a:lnTo>
                    <a:pt x="202520" y="891"/>
                  </a:lnTo>
                  <a:lnTo>
                    <a:pt x="202520" y="60693"/>
                  </a:lnTo>
                  <a:lnTo>
                    <a:pt x="209736" y="60693"/>
                  </a:lnTo>
                  <a:lnTo>
                    <a:pt x="209679" y="17231"/>
                  </a:lnTo>
                  <a:lnTo>
                    <a:pt x="209566" y="15364"/>
                  </a:lnTo>
                  <a:lnTo>
                    <a:pt x="209453" y="13496"/>
                  </a:lnTo>
                  <a:lnTo>
                    <a:pt x="209368" y="11629"/>
                  </a:lnTo>
                  <a:lnTo>
                    <a:pt x="209311" y="9761"/>
                  </a:lnTo>
                  <a:lnTo>
                    <a:pt x="217538" y="9761"/>
                  </a:lnTo>
                  <a:lnTo>
                    <a:pt x="211943" y="891"/>
                  </a:lnTo>
                  <a:close/>
                </a:path>
                <a:path w="521335" h="61594">
                  <a:moveTo>
                    <a:pt x="217538" y="9761"/>
                  </a:moveTo>
                  <a:lnTo>
                    <a:pt x="209311" y="9761"/>
                  </a:lnTo>
                  <a:lnTo>
                    <a:pt x="241313" y="60693"/>
                  </a:lnTo>
                  <a:lnTo>
                    <a:pt x="251075" y="60693"/>
                  </a:lnTo>
                  <a:lnTo>
                    <a:pt x="251075" y="52162"/>
                  </a:lnTo>
                  <a:lnTo>
                    <a:pt x="244284" y="52162"/>
                  </a:lnTo>
                  <a:lnTo>
                    <a:pt x="217538" y="9761"/>
                  </a:lnTo>
                  <a:close/>
                </a:path>
                <a:path w="521335" h="61594">
                  <a:moveTo>
                    <a:pt x="251075" y="891"/>
                  </a:moveTo>
                  <a:lnTo>
                    <a:pt x="243775" y="891"/>
                  </a:lnTo>
                  <a:lnTo>
                    <a:pt x="243775" y="42570"/>
                  </a:lnTo>
                  <a:lnTo>
                    <a:pt x="243945" y="46588"/>
                  </a:lnTo>
                  <a:lnTo>
                    <a:pt x="244284" y="52162"/>
                  </a:lnTo>
                  <a:lnTo>
                    <a:pt x="251075" y="52162"/>
                  </a:lnTo>
                  <a:lnTo>
                    <a:pt x="251075" y="891"/>
                  </a:lnTo>
                  <a:close/>
                </a:path>
                <a:path w="521335" h="61594">
                  <a:moveTo>
                    <a:pt x="290938" y="7512"/>
                  </a:moveTo>
                  <a:lnTo>
                    <a:pt x="282873" y="7512"/>
                  </a:lnTo>
                  <a:lnTo>
                    <a:pt x="282873" y="60693"/>
                  </a:lnTo>
                  <a:lnTo>
                    <a:pt x="290938" y="60693"/>
                  </a:lnTo>
                  <a:lnTo>
                    <a:pt x="290938" y="7512"/>
                  </a:lnTo>
                  <a:close/>
                </a:path>
                <a:path w="521335" h="61594">
                  <a:moveTo>
                    <a:pt x="311480" y="891"/>
                  </a:moveTo>
                  <a:lnTo>
                    <a:pt x="262331" y="891"/>
                  </a:lnTo>
                  <a:lnTo>
                    <a:pt x="262331" y="7512"/>
                  </a:lnTo>
                  <a:lnTo>
                    <a:pt x="311480" y="7512"/>
                  </a:lnTo>
                  <a:lnTo>
                    <a:pt x="311480" y="891"/>
                  </a:lnTo>
                  <a:close/>
                </a:path>
                <a:path w="521335" h="61594">
                  <a:moveTo>
                    <a:pt x="357695" y="891"/>
                  </a:moveTo>
                  <a:lnTo>
                    <a:pt x="322821" y="891"/>
                  </a:lnTo>
                  <a:lnTo>
                    <a:pt x="322821" y="60693"/>
                  </a:lnTo>
                  <a:lnTo>
                    <a:pt x="330927" y="60693"/>
                  </a:lnTo>
                  <a:lnTo>
                    <a:pt x="330927" y="35864"/>
                  </a:lnTo>
                  <a:lnTo>
                    <a:pt x="358070" y="35864"/>
                  </a:lnTo>
                  <a:lnTo>
                    <a:pt x="357454" y="34930"/>
                  </a:lnTo>
                  <a:lnTo>
                    <a:pt x="362010" y="34138"/>
                  </a:lnTo>
                  <a:lnTo>
                    <a:pt x="365575" y="32228"/>
                  </a:lnTo>
                  <a:lnTo>
                    <a:pt x="367946" y="29455"/>
                  </a:lnTo>
                  <a:lnTo>
                    <a:pt x="330927" y="29455"/>
                  </a:lnTo>
                  <a:lnTo>
                    <a:pt x="330927" y="7385"/>
                  </a:lnTo>
                  <a:lnTo>
                    <a:pt x="368931" y="7385"/>
                  </a:lnTo>
                  <a:lnTo>
                    <a:pt x="366537" y="5432"/>
                  </a:lnTo>
                  <a:lnTo>
                    <a:pt x="362887" y="2405"/>
                  </a:lnTo>
                  <a:lnTo>
                    <a:pt x="357695" y="891"/>
                  </a:lnTo>
                  <a:close/>
                </a:path>
                <a:path w="521335" h="61594">
                  <a:moveTo>
                    <a:pt x="358070" y="35864"/>
                  </a:moveTo>
                  <a:lnTo>
                    <a:pt x="349560" y="35864"/>
                  </a:lnTo>
                  <a:lnTo>
                    <a:pt x="365094" y="60693"/>
                  </a:lnTo>
                  <a:lnTo>
                    <a:pt x="374431" y="60693"/>
                  </a:lnTo>
                  <a:lnTo>
                    <a:pt x="358070" y="35864"/>
                  </a:lnTo>
                  <a:close/>
                </a:path>
                <a:path w="521335" h="61594">
                  <a:moveTo>
                    <a:pt x="368931" y="7385"/>
                  </a:moveTo>
                  <a:lnTo>
                    <a:pt x="354596" y="7385"/>
                  </a:lnTo>
                  <a:lnTo>
                    <a:pt x="357992" y="8304"/>
                  </a:lnTo>
                  <a:lnTo>
                    <a:pt x="360340" y="10143"/>
                  </a:lnTo>
                  <a:lnTo>
                    <a:pt x="362717" y="11954"/>
                  </a:lnTo>
                  <a:lnTo>
                    <a:pt x="363906" y="14600"/>
                  </a:lnTo>
                  <a:lnTo>
                    <a:pt x="363906" y="21674"/>
                  </a:lnTo>
                  <a:lnTo>
                    <a:pt x="362731" y="24475"/>
                  </a:lnTo>
                  <a:lnTo>
                    <a:pt x="358063" y="28465"/>
                  </a:lnTo>
                  <a:lnTo>
                    <a:pt x="354766" y="29455"/>
                  </a:lnTo>
                  <a:lnTo>
                    <a:pt x="367946" y="29455"/>
                  </a:lnTo>
                  <a:lnTo>
                    <a:pt x="370753" y="26173"/>
                  </a:lnTo>
                  <a:lnTo>
                    <a:pt x="372055" y="22438"/>
                  </a:lnTo>
                  <a:lnTo>
                    <a:pt x="372055" y="12619"/>
                  </a:lnTo>
                  <a:lnTo>
                    <a:pt x="370215" y="8432"/>
                  </a:lnTo>
                  <a:lnTo>
                    <a:pt x="368931" y="7385"/>
                  </a:lnTo>
                  <a:close/>
                </a:path>
                <a:path w="521335" h="61594">
                  <a:moveTo>
                    <a:pt x="396807" y="891"/>
                  </a:moveTo>
                  <a:lnTo>
                    <a:pt x="388701" y="891"/>
                  </a:lnTo>
                  <a:lnTo>
                    <a:pt x="388701" y="60693"/>
                  </a:lnTo>
                  <a:lnTo>
                    <a:pt x="396807" y="60693"/>
                  </a:lnTo>
                  <a:lnTo>
                    <a:pt x="396807" y="891"/>
                  </a:lnTo>
                  <a:close/>
                </a:path>
                <a:path w="521335" h="61594">
                  <a:moveTo>
                    <a:pt x="459547" y="891"/>
                  </a:moveTo>
                  <a:lnTo>
                    <a:pt x="414175" y="891"/>
                  </a:lnTo>
                  <a:lnTo>
                    <a:pt x="414175" y="60693"/>
                  </a:lnTo>
                  <a:lnTo>
                    <a:pt x="461287" y="60693"/>
                  </a:lnTo>
                  <a:lnTo>
                    <a:pt x="461287" y="54072"/>
                  </a:lnTo>
                  <a:lnTo>
                    <a:pt x="422282" y="54072"/>
                  </a:lnTo>
                  <a:lnTo>
                    <a:pt x="422282" y="33232"/>
                  </a:lnTo>
                  <a:lnTo>
                    <a:pt x="457000" y="33232"/>
                  </a:lnTo>
                  <a:lnTo>
                    <a:pt x="457000" y="26696"/>
                  </a:lnTo>
                  <a:lnTo>
                    <a:pt x="422282" y="26696"/>
                  </a:lnTo>
                  <a:lnTo>
                    <a:pt x="422282" y="7512"/>
                  </a:lnTo>
                  <a:lnTo>
                    <a:pt x="459547" y="7512"/>
                  </a:lnTo>
                  <a:lnTo>
                    <a:pt x="459547" y="891"/>
                  </a:lnTo>
                  <a:close/>
                </a:path>
                <a:path w="521335" h="61594">
                  <a:moveTo>
                    <a:pt x="478994" y="44777"/>
                  </a:moveTo>
                  <a:lnTo>
                    <a:pt x="471142" y="46347"/>
                  </a:lnTo>
                  <a:lnTo>
                    <a:pt x="474031" y="52995"/>
                  </a:lnTo>
                  <a:lnTo>
                    <a:pt x="479217" y="57743"/>
                  </a:lnTo>
                  <a:lnTo>
                    <a:pt x="486700" y="60592"/>
                  </a:lnTo>
                  <a:lnTo>
                    <a:pt x="496480" y="61542"/>
                  </a:lnTo>
                  <a:lnTo>
                    <a:pt x="504318" y="61542"/>
                  </a:lnTo>
                  <a:lnTo>
                    <a:pt x="510388" y="60028"/>
                  </a:lnTo>
                  <a:lnTo>
                    <a:pt x="517243" y="55218"/>
                  </a:lnTo>
                  <a:lnTo>
                    <a:pt x="491713" y="55218"/>
                  </a:lnTo>
                  <a:lnTo>
                    <a:pt x="487709" y="54383"/>
                  </a:lnTo>
                  <a:lnTo>
                    <a:pt x="481823" y="51016"/>
                  </a:lnTo>
                  <a:lnTo>
                    <a:pt x="479899" y="48370"/>
                  </a:lnTo>
                  <a:lnTo>
                    <a:pt x="478994" y="44777"/>
                  </a:lnTo>
                  <a:close/>
                </a:path>
                <a:path w="521335" h="61594">
                  <a:moveTo>
                    <a:pt x="503441" y="0"/>
                  </a:moveTo>
                  <a:lnTo>
                    <a:pt x="489350" y="0"/>
                  </a:lnTo>
                  <a:lnTo>
                    <a:pt x="483733" y="1386"/>
                  </a:lnTo>
                  <a:lnTo>
                    <a:pt x="475896" y="6932"/>
                  </a:lnTo>
                  <a:lnTo>
                    <a:pt x="473943" y="10879"/>
                  </a:lnTo>
                  <a:lnTo>
                    <a:pt x="473943" y="18236"/>
                  </a:lnTo>
                  <a:lnTo>
                    <a:pt x="497584" y="33728"/>
                  </a:lnTo>
                  <a:lnTo>
                    <a:pt x="504946" y="35482"/>
                  </a:lnTo>
                  <a:lnTo>
                    <a:pt x="504817" y="35482"/>
                  </a:lnTo>
                  <a:lnTo>
                    <a:pt x="506455" y="36048"/>
                  </a:lnTo>
                  <a:lnTo>
                    <a:pt x="509680" y="37632"/>
                  </a:lnTo>
                  <a:lnTo>
                    <a:pt x="510925" y="38637"/>
                  </a:lnTo>
                  <a:lnTo>
                    <a:pt x="512708" y="41070"/>
                  </a:lnTo>
                  <a:lnTo>
                    <a:pt x="513161" y="42655"/>
                  </a:lnTo>
                  <a:lnTo>
                    <a:pt x="513161" y="48087"/>
                  </a:lnTo>
                  <a:lnTo>
                    <a:pt x="511732" y="50733"/>
                  </a:lnTo>
                  <a:lnTo>
                    <a:pt x="505955" y="54383"/>
                  </a:lnTo>
                  <a:lnTo>
                    <a:pt x="505788" y="54383"/>
                  </a:lnTo>
                  <a:lnTo>
                    <a:pt x="502012" y="55218"/>
                  </a:lnTo>
                  <a:lnTo>
                    <a:pt x="517243" y="55218"/>
                  </a:lnTo>
                  <a:lnTo>
                    <a:pt x="519018" y="53973"/>
                  </a:lnTo>
                  <a:lnTo>
                    <a:pt x="521182" y="49700"/>
                  </a:lnTo>
                  <a:lnTo>
                    <a:pt x="521182" y="42004"/>
                  </a:lnTo>
                  <a:lnTo>
                    <a:pt x="514943" y="31917"/>
                  </a:lnTo>
                  <a:lnTo>
                    <a:pt x="513896" y="31209"/>
                  </a:lnTo>
                  <a:lnTo>
                    <a:pt x="512793" y="30615"/>
                  </a:lnTo>
                  <a:lnTo>
                    <a:pt x="511633" y="30134"/>
                  </a:lnTo>
                  <a:lnTo>
                    <a:pt x="509652" y="29257"/>
                  </a:lnTo>
                  <a:lnTo>
                    <a:pt x="507544" y="28535"/>
                  </a:lnTo>
                  <a:lnTo>
                    <a:pt x="505309" y="27969"/>
                  </a:lnTo>
                  <a:lnTo>
                    <a:pt x="503073" y="27375"/>
                  </a:lnTo>
                  <a:lnTo>
                    <a:pt x="500810" y="26809"/>
                  </a:lnTo>
                  <a:lnTo>
                    <a:pt x="498518" y="26272"/>
                  </a:lnTo>
                  <a:lnTo>
                    <a:pt x="492915" y="25027"/>
                  </a:lnTo>
                  <a:lnTo>
                    <a:pt x="489251" y="23994"/>
                  </a:lnTo>
                  <a:lnTo>
                    <a:pt x="487525" y="23173"/>
                  </a:lnTo>
                  <a:lnTo>
                    <a:pt x="485686" y="22353"/>
                  </a:lnTo>
                  <a:lnTo>
                    <a:pt x="484271" y="21348"/>
                  </a:lnTo>
                  <a:lnTo>
                    <a:pt x="483328" y="20217"/>
                  </a:lnTo>
                  <a:lnTo>
                    <a:pt x="482319" y="18943"/>
                  </a:lnTo>
                  <a:lnTo>
                    <a:pt x="481838" y="17415"/>
                  </a:lnTo>
                  <a:lnTo>
                    <a:pt x="481838" y="12435"/>
                  </a:lnTo>
                  <a:lnTo>
                    <a:pt x="483097" y="10073"/>
                  </a:lnTo>
                  <a:lnTo>
                    <a:pt x="488088" y="6932"/>
                  </a:lnTo>
                  <a:lnTo>
                    <a:pt x="491783" y="6111"/>
                  </a:lnTo>
                  <a:lnTo>
                    <a:pt x="516465" y="6111"/>
                  </a:lnTo>
                  <a:lnTo>
                    <a:pt x="515820" y="5206"/>
                  </a:lnTo>
                  <a:lnTo>
                    <a:pt x="508633" y="1046"/>
                  </a:lnTo>
                  <a:lnTo>
                    <a:pt x="503441" y="0"/>
                  </a:lnTo>
                  <a:close/>
                </a:path>
                <a:path w="521335" h="61594">
                  <a:moveTo>
                    <a:pt x="516465" y="6111"/>
                  </a:moveTo>
                  <a:lnTo>
                    <a:pt x="500923" y="6111"/>
                  </a:lnTo>
                  <a:lnTo>
                    <a:pt x="504800" y="6932"/>
                  </a:lnTo>
                  <a:lnTo>
                    <a:pt x="504503" y="6932"/>
                  </a:lnTo>
                  <a:lnTo>
                    <a:pt x="509256" y="9691"/>
                  </a:lnTo>
                  <a:lnTo>
                    <a:pt x="510925" y="11983"/>
                  </a:lnTo>
                  <a:lnTo>
                    <a:pt x="511802" y="15152"/>
                  </a:lnTo>
                  <a:lnTo>
                    <a:pt x="519782" y="13751"/>
                  </a:lnTo>
                  <a:lnTo>
                    <a:pt x="518339" y="8743"/>
                  </a:lnTo>
                  <a:lnTo>
                    <a:pt x="516465" y="6111"/>
                  </a:lnTo>
                  <a:close/>
                </a:path>
              </a:pathLst>
            </a:custGeom>
            <a:solidFill>
              <a:srgbClr val="7171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5879" y="18877871"/>
              <a:ext cx="2334260" cy="950594"/>
            </a:xfrm>
            <a:custGeom>
              <a:avLst/>
              <a:gdLst/>
              <a:ahLst/>
              <a:cxnLst/>
              <a:rect l="l" t="t" r="r" b="b"/>
              <a:pathLst>
                <a:path w="2334260" h="950594">
                  <a:moveTo>
                    <a:pt x="2333906" y="0"/>
                  </a:moveTo>
                  <a:lnTo>
                    <a:pt x="0" y="0"/>
                  </a:lnTo>
                  <a:lnTo>
                    <a:pt x="0" y="950400"/>
                  </a:lnTo>
                  <a:lnTo>
                    <a:pt x="2333906" y="950400"/>
                  </a:lnTo>
                  <a:lnTo>
                    <a:pt x="233390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5879" y="18877871"/>
              <a:ext cx="2334260" cy="7620"/>
            </a:xfrm>
            <a:custGeom>
              <a:avLst/>
              <a:gdLst/>
              <a:ahLst/>
              <a:cxnLst/>
              <a:rect l="l" t="t" r="r" b="b"/>
              <a:pathLst>
                <a:path w="2334260" h="7619">
                  <a:moveTo>
                    <a:pt x="0" y="0"/>
                  </a:moveTo>
                  <a:lnTo>
                    <a:pt x="0" y="7203"/>
                  </a:lnTo>
                  <a:lnTo>
                    <a:pt x="2333906" y="7203"/>
                  </a:lnTo>
                  <a:lnTo>
                    <a:pt x="23339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56631" y="19111029"/>
              <a:ext cx="113833" cy="9895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39841" y="19112084"/>
              <a:ext cx="747300" cy="7295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5023" y="19337296"/>
              <a:ext cx="2014768" cy="8102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2668" y="19535728"/>
              <a:ext cx="1993753" cy="81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25" y="375389"/>
              <a:ext cx="153232" cy="13024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8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3393953"/>
              <a:ext cx="2781935" cy="123189"/>
            </a:xfrm>
            <a:custGeom>
              <a:avLst/>
              <a:gdLst/>
              <a:ahLst/>
              <a:cxnLst/>
              <a:rect l="l" t="t" r="r" b="b"/>
              <a:pathLst>
                <a:path w="2781935" h="123189">
                  <a:moveTo>
                    <a:pt x="2781483" y="0"/>
                  </a:moveTo>
                  <a:lnTo>
                    <a:pt x="0" y="0"/>
                  </a:lnTo>
                  <a:lnTo>
                    <a:pt x="0" y="122585"/>
                  </a:lnTo>
                  <a:lnTo>
                    <a:pt x="2781483" y="122585"/>
                  </a:lnTo>
                  <a:lnTo>
                    <a:pt x="2781483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5" y="3735192"/>
              <a:ext cx="1169235" cy="1142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67" y="4023998"/>
              <a:ext cx="2214578" cy="256831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5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4095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8" y="8124205"/>
              <a:ext cx="91875" cy="10208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059217" y="8083302"/>
              <a:ext cx="574675" cy="168910"/>
            </a:xfrm>
            <a:custGeom>
              <a:avLst/>
              <a:gdLst/>
              <a:ahLst/>
              <a:cxnLst/>
              <a:rect l="l" t="t" r="r" b="b"/>
              <a:pathLst>
                <a:path w="574675" h="168909">
                  <a:moveTo>
                    <a:pt x="513328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7262"/>
                  </a:lnTo>
                  <a:lnTo>
                    <a:pt x="4816" y="131120"/>
                  </a:lnTo>
                  <a:lnTo>
                    <a:pt x="17952" y="150603"/>
                  </a:lnTo>
                  <a:lnTo>
                    <a:pt x="37434" y="163739"/>
                  </a:lnTo>
                  <a:lnTo>
                    <a:pt x="61292" y="168555"/>
                  </a:lnTo>
                  <a:lnTo>
                    <a:pt x="513328" y="168555"/>
                  </a:lnTo>
                  <a:lnTo>
                    <a:pt x="537186" y="163739"/>
                  </a:lnTo>
                  <a:lnTo>
                    <a:pt x="556669" y="150603"/>
                  </a:lnTo>
                  <a:lnTo>
                    <a:pt x="569805" y="131120"/>
                  </a:lnTo>
                  <a:lnTo>
                    <a:pt x="574621" y="107262"/>
                  </a:lnTo>
                  <a:lnTo>
                    <a:pt x="574621" y="61292"/>
                  </a:lnTo>
                  <a:lnTo>
                    <a:pt x="569805" y="37434"/>
                  </a:lnTo>
                  <a:lnTo>
                    <a:pt x="556669" y="17952"/>
                  </a:lnTo>
                  <a:lnTo>
                    <a:pt x="537186" y="4816"/>
                  </a:lnTo>
                  <a:lnTo>
                    <a:pt x="513328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19403" y="8134030"/>
              <a:ext cx="450850" cy="76200"/>
            </a:xfrm>
            <a:custGeom>
              <a:avLst/>
              <a:gdLst/>
              <a:ahLst/>
              <a:cxnLst/>
              <a:rect l="l" t="t" r="r" b="b"/>
              <a:pathLst>
                <a:path w="450850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450850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450850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450850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450850" h="76200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450850" h="76200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450850" h="76200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450850" h="76200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450850" h="76200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450850" h="76200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450850" h="76200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450850" h="76200">
                  <a:moveTo>
                    <a:pt x="164261" y="54364"/>
                  </a:moveTo>
                  <a:lnTo>
                    <a:pt x="155507" y="54364"/>
                  </a:lnTo>
                  <a:lnTo>
                    <a:pt x="155507" y="64196"/>
                  </a:lnTo>
                  <a:lnTo>
                    <a:pt x="159457" y="64196"/>
                  </a:lnTo>
                  <a:lnTo>
                    <a:pt x="159457" y="66081"/>
                  </a:lnTo>
                  <a:lnTo>
                    <a:pt x="159148" y="67727"/>
                  </a:lnTo>
                  <a:lnTo>
                    <a:pt x="159098" y="67996"/>
                  </a:lnTo>
                  <a:lnTo>
                    <a:pt x="158380" y="69942"/>
                  </a:lnTo>
                  <a:lnTo>
                    <a:pt x="157660" y="71977"/>
                  </a:lnTo>
                  <a:lnTo>
                    <a:pt x="156582" y="74012"/>
                  </a:lnTo>
                  <a:lnTo>
                    <a:pt x="155237" y="75957"/>
                  </a:lnTo>
                  <a:lnTo>
                    <a:pt x="160759" y="75957"/>
                  </a:lnTo>
                  <a:lnTo>
                    <a:pt x="161956" y="74012"/>
                  </a:lnTo>
                  <a:lnTo>
                    <a:pt x="162839" y="71977"/>
                  </a:lnTo>
                  <a:lnTo>
                    <a:pt x="163904" y="67996"/>
                  </a:lnTo>
                  <a:lnTo>
                    <a:pt x="163976" y="67727"/>
                  </a:lnTo>
                  <a:lnTo>
                    <a:pt x="164153" y="66081"/>
                  </a:lnTo>
                  <a:lnTo>
                    <a:pt x="164261" y="54364"/>
                  </a:lnTo>
                  <a:close/>
                </a:path>
                <a:path w="450850" h="76200">
                  <a:moveTo>
                    <a:pt x="212116" y="49875"/>
                  </a:moveTo>
                  <a:lnTo>
                    <a:pt x="204484" y="49875"/>
                  </a:lnTo>
                  <a:lnTo>
                    <a:pt x="204484" y="64196"/>
                  </a:lnTo>
                  <a:lnTo>
                    <a:pt x="212116" y="64196"/>
                  </a:lnTo>
                  <a:lnTo>
                    <a:pt x="212116" y="49875"/>
                  </a:lnTo>
                  <a:close/>
                </a:path>
                <a:path w="450850" h="76200">
                  <a:moveTo>
                    <a:pt x="212116" y="942"/>
                  </a:moveTo>
                  <a:lnTo>
                    <a:pt x="203631" y="942"/>
                  </a:lnTo>
                  <a:lnTo>
                    <a:pt x="174676" y="43590"/>
                  </a:lnTo>
                  <a:lnTo>
                    <a:pt x="174676" y="49875"/>
                  </a:lnTo>
                  <a:lnTo>
                    <a:pt x="221004" y="49875"/>
                  </a:lnTo>
                  <a:lnTo>
                    <a:pt x="221004" y="43590"/>
                  </a:lnTo>
                  <a:lnTo>
                    <a:pt x="182066" y="43590"/>
                  </a:lnTo>
                  <a:lnTo>
                    <a:pt x="202359" y="14096"/>
                  </a:lnTo>
                  <a:lnTo>
                    <a:pt x="203377" y="12450"/>
                  </a:lnTo>
                  <a:lnTo>
                    <a:pt x="203942" y="11432"/>
                  </a:lnTo>
                  <a:lnTo>
                    <a:pt x="204664" y="10055"/>
                  </a:lnTo>
                  <a:lnTo>
                    <a:pt x="212116" y="10055"/>
                  </a:lnTo>
                  <a:lnTo>
                    <a:pt x="212116" y="942"/>
                  </a:lnTo>
                  <a:close/>
                </a:path>
                <a:path w="450850" h="76200">
                  <a:moveTo>
                    <a:pt x="212116" y="10055"/>
                  </a:moveTo>
                  <a:lnTo>
                    <a:pt x="204664" y="10055"/>
                  </a:lnTo>
                  <a:lnTo>
                    <a:pt x="204574" y="11432"/>
                  </a:lnTo>
                  <a:lnTo>
                    <a:pt x="204484" y="43590"/>
                  </a:lnTo>
                  <a:lnTo>
                    <a:pt x="212116" y="43590"/>
                  </a:lnTo>
                  <a:lnTo>
                    <a:pt x="212116" y="10055"/>
                  </a:lnTo>
                  <a:close/>
                </a:path>
                <a:path w="450850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450850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450850" h="76200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450850" h="76200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450850" h="76200">
                  <a:moveTo>
                    <a:pt x="343246" y="54364"/>
                  </a:moveTo>
                  <a:lnTo>
                    <a:pt x="334492" y="54364"/>
                  </a:lnTo>
                  <a:lnTo>
                    <a:pt x="334492" y="64196"/>
                  </a:lnTo>
                  <a:lnTo>
                    <a:pt x="343246" y="64196"/>
                  </a:lnTo>
                  <a:lnTo>
                    <a:pt x="343246" y="54364"/>
                  </a:lnTo>
                  <a:close/>
                </a:path>
                <a:path w="450850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450850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  <a:path w="450850" h="76200">
                  <a:moveTo>
                    <a:pt x="436039" y="0"/>
                  </a:moveTo>
                  <a:lnTo>
                    <a:pt x="420925" y="0"/>
                  </a:lnTo>
                  <a:lnTo>
                    <a:pt x="415294" y="2738"/>
                  </a:lnTo>
                  <a:lnTo>
                    <a:pt x="408220" y="13542"/>
                  </a:lnTo>
                  <a:lnTo>
                    <a:pt x="406497" y="21488"/>
                  </a:lnTo>
                  <a:lnTo>
                    <a:pt x="406515" y="43440"/>
                  </a:lnTo>
                  <a:lnTo>
                    <a:pt x="408280" y="51252"/>
                  </a:lnTo>
                  <a:lnTo>
                    <a:pt x="415583" y="62325"/>
                  </a:lnTo>
                  <a:lnTo>
                    <a:pt x="421045" y="65093"/>
                  </a:lnTo>
                  <a:lnTo>
                    <a:pt x="435590" y="65093"/>
                  </a:lnTo>
                  <a:lnTo>
                    <a:pt x="441052" y="62325"/>
                  </a:lnTo>
                  <a:lnTo>
                    <a:pt x="443636" y="58494"/>
                  </a:lnTo>
                  <a:lnTo>
                    <a:pt x="425235" y="58494"/>
                  </a:lnTo>
                  <a:lnTo>
                    <a:pt x="422631" y="57581"/>
                  </a:lnTo>
                  <a:lnTo>
                    <a:pt x="414625" y="38532"/>
                  </a:lnTo>
                  <a:lnTo>
                    <a:pt x="414625" y="26441"/>
                  </a:lnTo>
                  <a:lnTo>
                    <a:pt x="425294" y="6554"/>
                  </a:lnTo>
                  <a:lnTo>
                    <a:pt x="444001" y="6554"/>
                  </a:lnTo>
                  <a:lnTo>
                    <a:pt x="441530" y="2738"/>
                  </a:lnTo>
                  <a:lnTo>
                    <a:pt x="436039" y="0"/>
                  </a:lnTo>
                  <a:close/>
                </a:path>
                <a:path w="450850" h="76200">
                  <a:moveTo>
                    <a:pt x="444001" y="6554"/>
                  </a:moveTo>
                  <a:lnTo>
                    <a:pt x="431819" y="6554"/>
                  </a:lnTo>
                  <a:lnTo>
                    <a:pt x="434437" y="7452"/>
                  </a:lnTo>
                  <a:lnTo>
                    <a:pt x="438448" y="11043"/>
                  </a:lnTo>
                  <a:lnTo>
                    <a:pt x="439899" y="13856"/>
                  </a:lnTo>
                  <a:lnTo>
                    <a:pt x="440797" y="17687"/>
                  </a:lnTo>
                  <a:lnTo>
                    <a:pt x="441725" y="21488"/>
                  </a:lnTo>
                  <a:lnTo>
                    <a:pt x="442189" y="26441"/>
                  </a:lnTo>
                  <a:lnTo>
                    <a:pt x="442189" y="41345"/>
                  </a:lnTo>
                  <a:lnTo>
                    <a:pt x="441183" y="47271"/>
                  </a:lnTo>
                  <a:lnTo>
                    <a:pt x="441082" y="47870"/>
                  </a:lnTo>
                  <a:lnTo>
                    <a:pt x="436652" y="56369"/>
                  </a:lnTo>
                  <a:lnTo>
                    <a:pt x="433166" y="58494"/>
                  </a:lnTo>
                  <a:lnTo>
                    <a:pt x="443636" y="58494"/>
                  </a:lnTo>
                  <a:lnTo>
                    <a:pt x="448484" y="51252"/>
                  </a:lnTo>
                  <a:lnTo>
                    <a:pt x="449301" y="47870"/>
                  </a:lnTo>
                  <a:lnTo>
                    <a:pt x="450328" y="43440"/>
                  </a:lnTo>
                  <a:lnTo>
                    <a:pt x="450335" y="21488"/>
                  </a:lnTo>
                  <a:lnTo>
                    <a:pt x="448660" y="13856"/>
                  </a:lnTo>
                  <a:lnTo>
                    <a:pt x="448591" y="13542"/>
                  </a:lnTo>
                  <a:lnTo>
                    <a:pt x="446908" y="11043"/>
                  </a:lnTo>
                  <a:lnTo>
                    <a:pt x="444001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4095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0" cy="10208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77903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020909" y="9103033"/>
              <a:ext cx="613410" cy="168910"/>
            </a:xfrm>
            <a:custGeom>
              <a:avLst/>
              <a:gdLst/>
              <a:ahLst/>
              <a:cxnLst/>
              <a:rect l="l" t="t" r="r" b="b"/>
              <a:pathLst>
                <a:path w="613410" h="168909">
                  <a:moveTo>
                    <a:pt x="55163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7262"/>
                  </a:lnTo>
                  <a:lnTo>
                    <a:pt x="4816" y="131120"/>
                  </a:lnTo>
                  <a:lnTo>
                    <a:pt x="17952" y="150603"/>
                  </a:lnTo>
                  <a:lnTo>
                    <a:pt x="37435" y="163739"/>
                  </a:lnTo>
                  <a:lnTo>
                    <a:pt x="61293" y="168555"/>
                  </a:lnTo>
                  <a:lnTo>
                    <a:pt x="551636" y="168555"/>
                  </a:lnTo>
                  <a:lnTo>
                    <a:pt x="575494" y="163739"/>
                  </a:lnTo>
                  <a:lnTo>
                    <a:pt x="594977" y="150603"/>
                  </a:lnTo>
                  <a:lnTo>
                    <a:pt x="608113" y="131120"/>
                  </a:lnTo>
                  <a:lnTo>
                    <a:pt x="612929" y="107262"/>
                  </a:lnTo>
                  <a:lnTo>
                    <a:pt x="612929" y="61292"/>
                  </a:lnTo>
                  <a:lnTo>
                    <a:pt x="608113" y="37434"/>
                  </a:lnTo>
                  <a:lnTo>
                    <a:pt x="594977" y="17952"/>
                  </a:lnTo>
                  <a:lnTo>
                    <a:pt x="575494" y="4816"/>
                  </a:lnTo>
                  <a:lnTo>
                    <a:pt x="55163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100249" y="9153762"/>
              <a:ext cx="450850" cy="76200"/>
            </a:xfrm>
            <a:custGeom>
              <a:avLst/>
              <a:gdLst/>
              <a:ahLst/>
              <a:cxnLst/>
              <a:rect l="l" t="t" r="r" b="b"/>
              <a:pathLst>
                <a:path w="450850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450850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450850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450850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450850" h="76200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450850" h="76200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450850" h="76200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450850" h="76200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450850" h="76200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450850" h="76200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450850" h="76200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450850" h="76200">
                  <a:moveTo>
                    <a:pt x="164261" y="54364"/>
                  </a:moveTo>
                  <a:lnTo>
                    <a:pt x="155507" y="54364"/>
                  </a:lnTo>
                  <a:lnTo>
                    <a:pt x="155507" y="64196"/>
                  </a:lnTo>
                  <a:lnTo>
                    <a:pt x="159457" y="64196"/>
                  </a:lnTo>
                  <a:lnTo>
                    <a:pt x="159457" y="66081"/>
                  </a:lnTo>
                  <a:lnTo>
                    <a:pt x="159148" y="67727"/>
                  </a:lnTo>
                  <a:lnTo>
                    <a:pt x="159098" y="67996"/>
                  </a:lnTo>
                  <a:lnTo>
                    <a:pt x="158380" y="69942"/>
                  </a:lnTo>
                  <a:lnTo>
                    <a:pt x="157660" y="71977"/>
                  </a:lnTo>
                  <a:lnTo>
                    <a:pt x="156582" y="74012"/>
                  </a:lnTo>
                  <a:lnTo>
                    <a:pt x="155237" y="75957"/>
                  </a:lnTo>
                  <a:lnTo>
                    <a:pt x="160759" y="75957"/>
                  </a:lnTo>
                  <a:lnTo>
                    <a:pt x="161956" y="74012"/>
                  </a:lnTo>
                  <a:lnTo>
                    <a:pt x="162839" y="71977"/>
                  </a:lnTo>
                  <a:lnTo>
                    <a:pt x="163904" y="67996"/>
                  </a:lnTo>
                  <a:lnTo>
                    <a:pt x="163976" y="67727"/>
                  </a:lnTo>
                  <a:lnTo>
                    <a:pt x="164153" y="66081"/>
                  </a:lnTo>
                  <a:lnTo>
                    <a:pt x="164261" y="54364"/>
                  </a:lnTo>
                  <a:close/>
                </a:path>
                <a:path w="450850" h="76200">
                  <a:moveTo>
                    <a:pt x="212116" y="49875"/>
                  </a:moveTo>
                  <a:lnTo>
                    <a:pt x="204484" y="49875"/>
                  </a:lnTo>
                  <a:lnTo>
                    <a:pt x="204484" y="64196"/>
                  </a:lnTo>
                  <a:lnTo>
                    <a:pt x="212116" y="64196"/>
                  </a:lnTo>
                  <a:lnTo>
                    <a:pt x="212116" y="49875"/>
                  </a:lnTo>
                  <a:close/>
                </a:path>
                <a:path w="450850" h="76200">
                  <a:moveTo>
                    <a:pt x="212116" y="942"/>
                  </a:moveTo>
                  <a:lnTo>
                    <a:pt x="203631" y="942"/>
                  </a:lnTo>
                  <a:lnTo>
                    <a:pt x="174676" y="43590"/>
                  </a:lnTo>
                  <a:lnTo>
                    <a:pt x="174676" y="49875"/>
                  </a:lnTo>
                  <a:lnTo>
                    <a:pt x="221004" y="49875"/>
                  </a:lnTo>
                  <a:lnTo>
                    <a:pt x="221004" y="43590"/>
                  </a:lnTo>
                  <a:lnTo>
                    <a:pt x="182066" y="43590"/>
                  </a:lnTo>
                  <a:lnTo>
                    <a:pt x="202359" y="14096"/>
                  </a:lnTo>
                  <a:lnTo>
                    <a:pt x="203377" y="12450"/>
                  </a:lnTo>
                  <a:lnTo>
                    <a:pt x="203942" y="11432"/>
                  </a:lnTo>
                  <a:lnTo>
                    <a:pt x="204664" y="10055"/>
                  </a:lnTo>
                  <a:lnTo>
                    <a:pt x="212116" y="10055"/>
                  </a:lnTo>
                  <a:lnTo>
                    <a:pt x="212116" y="942"/>
                  </a:lnTo>
                  <a:close/>
                </a:path>
                <a:path w="450850" h="76200">
                  <a:moveTo>
                    <a:pt x="212116" y="10055"/>
                  </a:moveTo>
                  <a:lnTo>
                    <a:pt x="204664" y="10055"/>
                  </a:lnTo>
                  <a:lnTo>
                    <a:pt x="204574" y="11432"/>
                  </a:lnTo>
                  <a:lnTo>
                    <a:pt x="204484" y="43590"/>
                  </a:lnTo>
                  <a:lnTo>
                    <a:pt x="212116" y="43590"/>
                  </a:lnTo>
                  <a:lnTo>
                    <a:pt x="212116" y="10055"/>
                  </a:lnTo>
                  <a:close/>
                </a:path>
                <a:path w="450850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450850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450850" h="76200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450850" h="76200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450850" h="76200">
                  <a:moveTo>
                    <a:pt x="343246" y="54364"/>
                  </a:moveTo>
                  <a:lnTo>
                    <a:pt x="334492" y="54364"/>
                  </a:lnTo>
                  <a:lnTo>
                    <a:pt x="334492" y="64196"/>
                  </a:lnTo>
                  <a:lnTo>
                    <a:pt x="343246" y="64196"/>
                  </a:lnTo>
                  <a:lnTo>
                    <a:pt x="343246" y="54364"/>
                  </a:lnTo>
                  <a:close/>
                </a:path>
                <a:path w="450850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450850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  <a:path w="450850" h="76200">
                  <a:moveTo>
                    <a:pt x="436039" y="0"/>
                  </a:moveTo>
                  <a:lnTo>
                    <a:pt x="420925" y="0"/>
                  </a:lnTo>
                  <a:lnTo>
                    <a:pt x="415294" y="2738"/>
                  </a:lnTo>
                  <a:lnTo>
                    <a:pt x="408220" y="13542"/>
                  </a:lnTo>
                  <a:lnTo>
                    <a:pt x="406497" y="21488"/>
                  </a:lnTo>
                  <a:lnTo>
                    <a:pt x="406515" y="43440"/>
                  </a:lnTo>
                  <a:lnTo>
                    <a:pt x="408280" y="51252"/>
                  </a:lnTo>
                  <a:lnTo>
                    <a:pt x="415583" y="62325"/>
                  </a:lnTo>
                  <a:lnTo>
                    <a:pt x="421045" y="65093"/>
                  </a:lnTo>
                  <a:lnTo>
                    <a:pt x="435590" y="65093"/>
                  </a:lnTo>
                  <a:lnTo>
                    <a:pt x="441052" y="62325"/>
                  </a:lnTo>
                  <a:lnTo>
                    <a:pt x="443636" y="58494"/>
                  </a:lnTo>
                  <a:lnTo>
                    <a:pt x="425235" y="58494"/>
                  </a:lnTo>
                  <a:lnTo>
                    <a:pt x="422631" y="57581"/>
                  </a:lnTo>
                  <a:lnTo>
                    <a:pt x="414625" y="38532"/>
                  </a:lnTo>
                  <a:lnTo>
                    <a:pt x="414625" y="26441"/>
                  </a:lnTo>
                  <a:lnTo>
                    <a:pt x="425294" y="6554"/>
                  </a:lnTo>
                  <a:lnTo>
                    <a:pt x="444001" y="6554"/>
                  </a:lnTo>
                  <a:lnTo>
                    <a:pt x="441530" y="2738"/>
                  </a:lnTo>
                  <a:lnTo>
                    <a:pt x="436039" y="0"/>
                  </a:lnTo>
                  <a:close/>
                </a:path>
                <a:path w="450850" h="76200">
                  <a:moveTo>
                    <a:pt x="444001" y="6554"/>
                  </a:moveTo>
                  <a:lnTo>
                    <a:pt x="431819" y="6554"/>
                  </a:lnTo>
                  <a:lnTo>
                    <a:pt x="434437" y="7452"/>
                  </a:lnTo>
                  <a:lnTo>
                    <a:pt x="438448" y="11043"/>
                  </a:lnTo>
                  <a:lnTo>
                    <a:pt x="439899" y="13856"/>
                  </a:lnTo>
                  <a:lnTo>
                    <a:pt x="440797" y="17687"/>
                  </a:lnTo>
                  <a:lnTo>
                    <a:pt x="441725" y="21488"/>
                  </a:lnTo>
                  <a:lnTo>
                    <a:pt x="442189" y="26441"/>
                  </a:lnTo>
                  <a:lnTo>
                    <a:pt x="442189" y="41345"/>
                  </a:lnTo>
                  <a:lnTo>
                    <a:pt x="441183" y="47271"/>
                  </a:lnTo>
                  <a:lnTo>
                    <a:pt x="441082" y="47870"/>
                  </a:lnTo>
                  <a:lnTo>
                    <a:pt x="436652" y="56369"/>
                  </a:lnTo>
                  <a:lnTo>
                    <a:pt x="433166" y="58494"/>
                  </a:lnTo>
                  <a:lnTo>
                    <a:pt x="443636" y="58494"/>
                  </a:lnTo>
                  <a:lnTo>
                    <a:pt x="448484" y="51252"/>
                  </a:lnTo>
                  <a:lnTo>
                    <a:pt x="449301" y="47870"/>
                  </a:lnTo>
                  <a:lnTo>
                    <a:pt x="450328" y="43440"/>
                  </a:lnTo>
                  <a:lnTo>
                    <a:pt x="450335" y="21488"/>
                  </a:lnTo>
                  <a:lnTo>
                    <a:pt x="448660" y="13856"/>
                  </a:lnTo>
                  <a:lnTo>
                    <a:pt x="448591" y="13542"/>
                  </a:lnTo>
                  <a:lnTo>
                    <a:pt x="446908" y="11043"/>
                  </a:lnTo>
                  <a:lnTo>
                    <a:pt x="444001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4095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9765331"/>
              <a:ext cx="91875" cy="10208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059217" y="9724428"/>
              <a:ext cx="574675" cy="176530"/>
            </a:xfrm>
            <a:custGeom>
              <a:avLst/>
              <a:gdLst/>
              <a:ahLst/>
              <a:cxnLst/>
              <a:rect l="l" t="t" r="r" b="b"/>
              <a:pathLst>
                <a:path w="574675" h="176529">
                  <a:moveTo>
                    <a:pt x="513328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14924"/>
                  </a:lnTo>
                  <a:lnTo>
                    <a:pt x="4816" y="138782"/>
                  </a:lnTo>
                  <a:lnTo>
                    <a:pt x="17952" y="158265"/>
                  </a:lnTo>
                  <a:lnTo>
                    <a:pt x="37434" y="171400"/>
                  </a:lnTo>
                  <a:lnTo>
                    <a:pt x="61292" y="176217"/>
                  </a:lnTo>
                  <a:lnTo>
                    <a:pt x="513328" y="176217"/>
                  </a:lnTo>
                  <a:lnTo>
                    <a:pt x="537186" y="171400"/>
                  </a:lnTo>
                  <a:lnTo>
                    <a:pt x="556669" y="158265"/>
                  </a:lnTo>
                  <a:lnTo>
                    <a:pt x="569805" y="138782"/>
                  </a:lnTo>
                  <a:lnTo>
                    <a:pt x="574621" y="114924"/>
                  </a:lnTo>
                  <a:lnTo>
                    <a:pt x="574621" y="61292"/>
                  </a:lnTo>
                  <a:lnTo>
                    <a:pt x="569805" y="37434"/>
                  </a:lnTo>
                  <a:lnTo>
                    <a:pt x="556669" y="17952"/>
                  </a:lnTo>
                  <a:lnTo>
                    <a:pt x="537186" y="4816"/>
                  </a:lnTo>
                  <a:lnTo>
                    <a:pt x="513328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119403" y="9778987"/>
              <a:ext cx="450850" cy="76200"/>
            </a:xfrm>
            <a:custGeom>
              <a:avLst/>
              <a:gdLst/>
              <a:ahLst/>
              <a:cxnLst/>
              <a:rect l="l" t="t" r="r" b="b"/>
              <a:pathLst>
                <a:path w="450850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450850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450850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450850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450850" h="76200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450850" h="76200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450850" h="76200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450850" h="76200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450850" h="76200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450850" h="76200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450850" h="76200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450850" h="76200">
                  <a:moveTo>
                    <a:pt x="164261" y="54364"/>
                  </a:moveTo>
                  <a:lnTo>
                    <a:pt x="155507" y="54364"/>
                  </a:lnTo>
                  <a:lnTo>
                    <a:pt x="155507" y="64196"/>
                  </a:lnTo>
                  <a:lnTo>
                    <a:pt x="159457" y="64196"/>
                  </a:lnTo>
                  <a:lnTo>
                    <a:pt x="159457" y="66081"/>
                  </a:lnTo>
                  <a:lnTo>
                    <a:pt x="159148" y="67727"/>
                  </a:lnTo>
                  <a:lnTo>
                    <a:pt x="159098" y="67996"/>
                  </a:lnTo>
                  <a:lnTo>
                    <a:pt x="158380" y="69942"/>
                  </a:lnTo>
                  <a:lnTo>
                    <a:pt x="157660" y="71977"/>
                  </a:lnTo>
                  <a:lnTo>
                    <a:pt x="156582" y="74012"/>
                  </a:lnTo>
                  <a:lnTo>
                    <a:pt x="155237" y="75957"/>
                  </a:lnTo>
                  <a:lnTo>
                    <a:pt x="160759" y="75957"/>
                  </a:lnTo>
                  <a:lnTo>
                    <a:pt x="161956" y="74012"/>
                  </a:lnTo>
                  <a:lnTo>
                    <a:pt x="162839" y="71977"/>
                  </a:lnTo>
                  <a:lnTo>
                    <a:pt x="163904" y="67996"/>
                  </a:lnTo>
                  <a:lnTo>
                    <a:pt x="163976" y="67727"/>
                  </a:lnTo>
                  <a:lnTo>
                    <a:pt x="164153" y="66081"/>
                  </a:lnTo>
                  <a:lnTo>
                    <a:pt x="164261" y="54364"/>
                  </a:lnTo>
                  <a:close/>
                </a:path>
                <a:path w="450850" h="76200">
                  <a:moveTo>
                    <a:pt x="212116" y="49875"/>
                  </a:moveTo>
                  <a:lnTo>
                    <a:pt x="204484" y="49875"/>
                  </a:lnTo>
                  <a:lnTo>
                    <a:pt x="204484" y="64196"/>
                  </a:lnTo>
                  <a:lnTo>
                    <a:pt x="212116" y="64196"/>
                  </a:lnTo>
                  <a:lnTo>
                    <a:pt x="212116" y="49875"/>
                  </a:lnTo>
                  <a:close/>
                </a:path>
                <a:path w="450850" h="76200">
                  <a:moveTo>
                    <a:pt x="212116" y="942"/>
                  </a:moveTo>
                  <a:lnTo>
                    <a:pt x="203631" y="942"/>
                  </a:lnTo>
                  <a:lnTo>
                    <a:pt x="174676" y="43590"/>
                  </a:lnTo>
                  <a:lnTo>
                    <a:pt x="174676" y="49875"/>
                  </a:lnTo>
                  <a:lnTo>
                    <a:pt x="221004" y="49875"/>
                  </a:lnTo>
                  <a:lnTo>
                    <a:pt x="221004" y="43590"/>
                  </a:lnTo>
                  <a:lnTo>
                    <a:pt x="182066" y="43590"/>
                  </a:lnTo>
                  <a:lnTo>
                    <a:pt x="202359" y="14096"/>
                  </a:lnTo>
                  <a:lnTo>
                    <a:pt x="203377" y="12450"/>
                  </a:lnTo>
                  <a:lnTo>
                    <a:pt x="203942" y="11432"/>
                  </a:lnTo>
                  <a:lnTo>
                    <a:pt x="204664" y="10055"/>
                  </a:lnTo>
                  <a:lnTo>
                    <a:pt x="212116" y="10055"/>
                  </a:lnTo>
                  <a:lnTo>
                    <a:pt x="212116" y="942"/>
                  </a:lnTo>
                  <a:close/>
                </a:path>
                <a:path w="450850" h="76200">
                  <a:moveTo>
                    <a:pt x="212116" y="10055"/>
                  </a:moveTo>
                  <a:lnTo>
                    <a:pt x="204664" y="10055"/>
                  </a:lnTo>
                  <a:lnTo>
                    <a:pt x="204574" y="11432"/>
                  </a:lnTo>
                  <a:lnTo>
                    <a:pt x="204484" y="43590"/>
                  </a:lnTo>
                  <a:lnTo>
                    <a:pt x="212116" y="43590"/>
                  </a:lnTo>
                  <a:lnTo>
                    <a:pt x="212116" y="10055"/>
                  </a:lnTo>
                  <a:close/>
                </a:path>
                <a:path w="450850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450850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450850" h="76200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450850" h="76200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450850" h="76200">
                  <a:moveTo>
                    <a:pt x="343246" y="54364"/>
                  </a:moveTo>
                  <a:lnTo>
                    <a:pt x="334492" y="54364"/>
                  </a:lnTo>
                  <a:lnTo>
                    <a:pt x="334492" y="64196"/>
                  </a:lnTo>
                  <a:lnTo>
                    <a:pt x="343246" y="64196"/>
                  </a:lnTo>
                  <a:lnTo>
                    <a:pt x="343246" y="54364"/>
                  </a:lnTo>
                  <a:close/>
                </a:path>
                <a:path w="450850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450850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  <a:path w="450850" h="76200">
                  <a:moveTo>
                    <a:pt x="436039" y="0"/>
                  </a:moveTo>
                  <a:lnTo>
                    <a:pt x="420925" y="0"/>
                  </a:lnTo>
                  <a:lnTo>
                    <a:pt x="415294" y="2738"/>
                  </a:lnTo>
                  <a:lnTo>
                    <a:pt x="408220" y="13542"/>
                  </a:lnTo>
                  <a:lnTo>
                    <a:pt x="406497" y="21488"/>
                  </a:lnTo>
                  <a:lnTo>
                    <a:pt x="406515" y="43440"/>
                  </a:lnTo>
                  <a:lnTo>
                    <a:pt x="408280" y="51252"/>
                  </a:lnTo>
                  <a:lnTo>
                    <a:pt x="415583" y="62325"/>
                  </a:lnTo>
                  <a:lnTo>
                    <a:pt x="421045" y="65093"/>
                  </a:lnTo>
                  <a:lnTo>
                    <a:pt x="435590" y="65093"/>
                  </a:lnTo>
                  <a:lnTo>
                    <a:pt x="441052" y="62325"/>
                  </a:lnTo>
                  <a:lnTo>
                    <a:pt x="443636" y="58494"/>
                  </a:lnTo>
                  <a:lnTo>
                    <a:pt x="425235" y="58494"/>
                  </a:lnTo>
                  <a:lnTo>
                    <a:pt x="422631" y="57581"/>
                  </a:lnTo>
                  <a:lnTo>
                    <a:pt x="414625" y="38532"/>
                  </a:lnTo>
                  <a:lnTo>
                    <a:pt x="414625" y="26441"/>
                  </a:lnTo>
                  <a:lnTo>
                    <a:pt x="425294" y="6554"/>
                  </a:lnTo>
                  <a:lnTo>
                    <a:pt x="444001" y="6554"/>
                  </a:lnTo>
                  <a:lnTo>
                    <a:pt x="441530" y="2738"/>
                  </a:lnTo>
                  <a:lnTo>
                    <a:pt x="436039" y="0"/>
                  </a:lnTo>
                  <a:close/>
                </a:path>
                <a:path w="450850" h="76200">
                  <a:moveTo>
                    <a:pt x="444001" y="6554"/>
                  </a:moveTo>
                  <a:lnTo>
                    <a:pt x="431819" y="6554"/>
                  </a:lnTo>
                  <a:lnTo>
                    <a:pt x="434437" y="7452"/>
                  </a:lnTo>
                  <a:lnTo>
                    <a:pt x="438448" y="11043"/>
                  </a:lnTo>
                  <a:lnTo>
                    <a:pt x="439899" y="13856"/>
                  </a:lnTo>
                  <a:lnTo>
                    <a:pt x="440797" y="17687"/>
                  </a:lnTo>
                  <a:lnTo>
                    <a:pt x="441725" y="21488"/>
                  </a:lnTo>
                  <a:lnTo>
                    <a:pt x="442189" y="26441"/>
                  </a:lnTo>
                  <a:lnTo>
                    <a:pt x="442189" y="41345"/>
                  </a:lnTo>
                  <a:lnTo>
                    <a:pt x="441183" y="47271"/>
                  </a:lnTo>
                  <a:lnTo>
                    <a:pt x="441082" y="47870"/>
                  </a:lnTo>
                  <a:lnTo>
                    <a:pt x="436652" y="56369"/>
                  </a:lnTo>
                  <a:lnTo>
                    <a:pt x="433166" y="58494"/>
                  </a:lnTo>
                  <a:lnTo>
                    <a:pt x="443636" y="58494"/>
                  </a:lnTo>
                  <a:lnTo>
                    <a:pt x="448484" y="51252"/>
                  </a:lnTo>
                  <a:lnTo>
                    <a:pt x="449301" y="47870"/>
                  </a:lnTo>
                  <a:lnTo>
                    <a:pt x="450328" y="43440"/>
                  </a:lnTo>
                  <a:lnTo>
                    <a:pt x="450335" y="21488"/>
                  </a:lnTo>
                  <a:lnTo>
                    <a:pt x="448660" y="13856"/>
                  </a:lnTo>
                  <a:lnTo>
                    <a:pt x="448591" y="13542"/>
                  </a:lnTo>
                  <a:lnTo>
                    <a:pt x="446908" y="11043"/>
                  </a:lnTo>
                  <a:lnTo>
                    <a:pt x="444001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84095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11152845"/>
              <a:ext cx="91875" cy="10208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77903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082202" y="11111941"/>
              <a:ext cx="551815" cy="176530"/>
            </a:xfrm>
            <a:custGeom>
              <a:avLst/>
              <a:gdLst/>
              <a:ahLst/>
              <a:cxnLst/>
              <a:rect l="l" t="t" r="r" b="b"/>
              <a:pathLst>
                <a:path w="551814" h="176529">
                  <a:moveTo>
                    <a:pt x="490343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14924"/>
                  </a:lnTo>
                  <a:lnTo>
                    <a:pt x="4816" y="138782"/>
                  </a:lnTo>
                  <a:lnTo>
                    <a:pt x="17952" y="158265"/>
                  </a:lnTo>
                  <a:lnTo>
                    <a:pt x="37434" y="171400"/>
                  </a:lnTo>
                  <a:lnTo>
                    <a:pt x="61292" y="176217"/>
                  </a:lnTo>
                  <a:lnTo>
                    <a:pt x="490343" y="176217"/>
                  </a:lnTo>
                  <a:lnTo>
                    <a:pt x="514201" y="171400"/>
                  </a:lnTo>
                  <a:lnTo>
                    <a:pt x="533684" y="158265"/>
                  </a:lnTo>
                  <a:lnTo>
                    <a:pt x="546820" y="138782"/>
                  </a:lnTo>
                  <a:lnTo>
                    <a:pt x="551636" y="114924"/>
                  </a:lnTo>
                  <a:lnTo>
                    <a:pt x="551636" y="61292"/>
                  </a:lnTo>
                  <a:lnTo>
                    <a:pt x="546820" y="37434"/>
                  </a:lnTo>
                  <a:lnTo>
                    <a:pt x="533684" y="17952"/>
                  </a:lnTo>
                  <a:lnTo>
                    <a:pt x="514201" y="4816"/>
                  </a:lnTo>
                  <a:lnTo>
                    <a:pt x="490343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130895" y="11166500"/>
              <a:ext cx="450850" cy="76200"/>
            </a:xfrm>
            <a:custGeom>
              <a:avLst/>
              <a:gdLst/>
              <a:ahLst/>
              <a:cxnLst/>
              <a:rect l="l" t="t" r="r" b="b"/>
              <a:pathLst>
                <a:path w="450850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450850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450850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450850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450850" h="76200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450850" h="76200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450850" h="76200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450850" h="76200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450850" h="76200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450850" h="76200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450850" h="76200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450850" h="76200">
                  <a:moveTo>
                    <a:pt x="164261" y="54364"/>
                  </a:moveTo>
                  <a:lnTo>
                    <a:pt x="155507" y="54364"/>
                  </a:lnTo>
                  <a:lnTo>
                    <a:pt x="155507" y="64196"/>
                  </a:lnTo>
                  <a:lnTo>
                    <a:pt x="159457" y="64196"/>
                  </a:lnTo>
                  <a:lnTo>
                    <a:pt x="159457" y="66081"/>
                  </a:lnTo>
                  <a:lnTo>
                    <a:pt x="159148" y="67727"/>
                  </a:lnTo>
                  <a:lnTo>
                    <a:pt x="159098" y="67996"/>
                  </a:lnTo>
                  <a:lnTo>
                    <a:pt x="158380" y="69942"/>
                  </a:lnTo>
                  <a:lnTo>
                    <a:pt x="157660" y="71977"/>
                  </a:lnTo>
                  <a:lnTo>
                    <a:pt x="156582" y="74012"/>
                  </a:lnTo>
                  <a:lnTo>
                    <a:pt x="155237" y="75957"/>
                  </a:lnTo>
                  <a:lnTo>
                    <a:pt x="160759" y="75957"/>
                  </a:lnTo>
                  <a:lnTo>
                    <a:pt x="161956" y="74012"/>
                  </a:lnTo>
                  <a:lnTo>
                    <a:pt x="162839" y="71977"/>
                  </a:lnTo>
                  <a:lnTo>
                    <a:pt x="163904" y="67996"/>
                  </a:lnTo>
                  <a:lnTo>
                    <a:pt x="163976" y="67727"/>
                  </a:lnTo>
                  <a:lnTo>
                    <a:pt x="164153" y="66081"/>
                  </a:lnTo>
                  <a:lnTo>
                    <a:pt x="164261" y="54364"/>
                  </a:lnTo>
                  <a:close/>
                </a:path>
                <a:path w="450850" h="76200">
                  <a:moveTo>
                    <a:pt x="212116" y="49875"/>
                  </a:moveTo>
                  <a:lnTo>
                    <a:pt x="204484" y="49875"/>
                  </a:lnTo>
                  <a:lnTo>
                    <a:pt x="204484" y="64196"/>
                  </a:lnTo>
                  <a:lnTo>
                    <a:pt x="212116" y="64196"/>
                  </a:lnTo>
                  <a:lnTo>
                    <a:pt x="212116" y="49875"/>
                  </a:lnTo>
                  <a:close/>
                </a:path>
                <a:path w="450850" h="76200">
                  <a:moveTo>
                    <a:pt x="212116" y="942"/>
                  </a:moveTo>
                  <a:lnTo>
                    <a:pt x="203631" y="942"/>
                  </a:lnTo>
                  <a:lnTo>
                    <a:pt x="174676" y="43590"/>
                  </a:lnTo>
                  <a:lnTo>
                    <a:pt x="174676" y="49875"/>
                  </a:lnTo>
                  <a:lnTo>
                    <a:pt x="221004" y="49875"/>
                  </a:lnTo>
                  <a:lnTo>
                    <a:pt x="221004" y="43590"/>
                  </a:lnTo>
                  <a:lnTo>
                    <a:pt x="182066" y="43590"/>
                  </a:lnTo>
                  <a:lnTo>
                    <a:pt x="202359" y="14096"/>
                  </a:lnTo>
                  <a:lnTo>
                    <a:pt x="203377" y="12450"/>
                  </a:lnTo>
                  <a:lnTo>
                    <a:pt x="203942" y="11432"/>
                  </a:lnTo>
                  <a:lnTo>
                    <a:pt x="204664" y="10055"/>
                  </a:lnTo>
                  <a:lnTo>
                    <a:pt x="212116" y="10055"/>
                  </a:lnTo>
                  <a:lnTo>
                    <a:pt x="212116" y="942"/>
                  </a:lnTo>
                  <a:close/>
                </a:path>
                <a:path w="450850" h="76200">
                  <a:moveTo>
                    <a:pt x="212116" y="10055"/>
                  </a:moveTo>
                  <a:lnTo>
                    <a:pt x="204664" y="10055"/>
                  </a:lnTo>
                  <a:lnTo>
                    <a:pt x="204574" y="11432"/>
                  </a:lnTo>
                  <a:lnTo>
                    <a:pt x="204484" y="43590"/>
                  </a:lnTo>
                  <a:lnTo>
                    <a:pt x="212116" y="43590"/>
                  </a:lnTo>
                  <a:lnTo>
                    <a:pt x="212116" y="10055"/>
                  </a:lnTo>
                  <a:close/>
                </a:path>
                <a:path w="450850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450850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450850" h="76200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450850" h="76200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450850" h="76200">
                  <a:moveTo>
                    <a:pt x="343246" y="54364"/>
                  </a:moveTo>
                  <a:lnTo>
                    <a:pt x="334492" y="54364"/>
                  </a:lnTo>
                  <a:lnTo>
                    <a:pt x="334492" y="64196"/>
                  </a:lnTo>
                  <a:lnTo>
                    <a:pt x="343246" y="64196"/>
                  </a:lnTo>
                  <a:lnTo>
                    <a:pt x="343246" y="54364"/>
                  </a:lnTo>
                  <a:close/>
                </a:path>
                <a:path w="450850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450850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  <a:path w="450850" h="76200">
                  <a:moveTo>
                    <a:pt x="436039" y="0"/>
                  </a:moveTo>
                  <a:lnTo>
                    <a:pt x="420925" y="0"/>
                  </a:lnTo>
                  <a:lnTo>
                    <a:pt x="415294" y="2738"/>
                  </a:lnTo>
                  <a:lnTo>
                    <a:pt x="408220" y="13542"/>
                  </a:lnTo>
                  <a:lnTo>
                    <a:pt x="406497" y="21488"/>
                  </a:lnTo>
                  <a:lnTo>
                    <a:pt x="406515" y="43440"/>
                  </a:lnTo>
                  <a:lnTo>
                    <a:pt x="408280" y="51252"/>
                  </a:lnTo>
                  <a:lnTo>
                    <a:pt x="415583" y="62325"/>
                  </a:lnTo>
                  <a:lnTo>
                    <a:pt x="421045" y="65093"/>
                  </a:lnTo>
                  <a:lnTo>
                    <a:pt x="435590" y="65093"/>
                  </a:lnTo>
                  <a:lnTo>
                    <a:pt x="441052" y="62325"/>
                  </a:lnTo>
                  <a:lnTo>
                    <a:pt x="443636" y="58494"/>
                  </a:lnTo>
                  <a:lnTo>
                    <a:pt x="425235" y="58494"/>
                  </a:lnTo>
                  <a:lnTo>
                    <a:pt x="422631" y="57581"/>
                  </a:lnTo>
                  <a:lnTo>
                    <a:pt x="414625" y="38532"/>
                  </a:lnTo>
                  <a:lnTo>
                    <a:pt x="414625" y="26441"/>
                  </a:lnTo>
                  <a:lnTo>
                    <a:pt x="425294" y="6554"/>
                  </a:lnTo>
                  <a:lnTo>
                    <a:pt x="444001" y="6554"/>
                  </a:lnTo>
                  <a:lnTo>
                    <a:pt x="441530" y="2738"/>
                  </a:lnTo>
                  <a:lnTo>
                    <a:pt x="436039" y="0"/>
                  </a:lnTo>
                  <a:close/>
                </a:path>
                <a:path w="450850" h="76200">
                  <a:moveTo>
                    <a:pt x="444001" y="6554"/>
                  </a:moveTo>
                  <a:lnTo>
                    <a:pt x="431819" y="6554"/>
                  </a:lnTo>
                  <a:lnTo>
                    <a:pt x="434437" y="7452"/>
                  </a:lnTo>
                  <a:lnTo>
                    <a:pt x="438448" y="11043"/>
                  </a:lnTo>
                  <a:lnTo>
                    <a:pt x="439899" y="13856"/>
                  </a:lnTo>
                  <a:lnTo>
                    <a:pt x="440797" y="17687"/>
                  </a:lnTo>
                  <a:lnTo>
                    <a:pt x="441725" y="21488"/>
                  </a:lnTo>
                  <a:lnTo>
                    <a:pt x="442189" y="26441"/>
                  </a:lnTo>
                  <a:lnTo>
                    <a:pt x="442189" y="41345"/>
                  </a:lnTo>
                  <a:lnTo>
                    <a:pt x="441183" y="47271"/>
                  </a:lnTo>
                  <a:lnTo>
                    <a:pt x="441082" y="47870"/>
                  </a:lnTo>
                  <a:lnTo>
                    <a:pt x="436652" y="56369"/>
                  </a:lnTo>
                  <a:lnTo>
                    <a:pt x="433166" y="58494"/>
                  </a:lnTo>
                  <a:lnTo>
                    <a:pt x="443636" y="58494"/>
                  </a:lnTo>
                  <a:lnTo>
                    <a:pt x="448484" y="51252"/>
                  </a:lnTo>
                  <a:lnTo>
                    <a:pt x="449301" y="47870"/>
                  </a:lnTo>
                  <a:lnTo>
                    <a:pt x="450328" y="43440"/>
                  </a:lnTo>
                  <a:lnTo>
                    <a:pt x="450335" y="21488"/>
                  </a:lnTo>
                  <a:lnTo>
                    <a:pt x="448660" y="13856"/>
                  </a:lnTo>
                  <a:lnTo>
                    <a:pt x="448591" y="13542"/>
                  </a:lnTo>
                  <a:lnTo>
                    <a:pt x="446908" y="11043"/>
                  </a:lnTo>
                  <a:lnTo>
                    <a:pt x="444001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0" cy="1020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3" y="11982769"/>
              <a:ext cx="772866" cy="11426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2" y="12201704"/>
              <a:ext cx="1106146" cy="29365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6" y="12597766"/>
              <a:ext cx="1508120" cy="9998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059216" y="11947782"/>
              <a:ext cx="574675" cy="176530"/>
            </a:xfrm>
            <a:custGeom>
              <a:avLst/>
              <a:gdLst/>
              <a:ahLst/>
              <a:cxnLst/>
              <a:rect l="l" t="t" r="r" b="b"/>
              <a:pathLst>
                <a:path w="574675" h="176529">
                  <a:moveTo>
                    <a:pt x="513328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14924"/>
                  </a:lnTo>
                  <a:lnTo>
                    <a:pt x="4816" y="138782"/>
                  </a:lnTo>
                  <a:lnTo>
                    <a:pt x="17952" y="158265"/>
                  </a:lnTo>
                  <a:lnTo>
                    <a:pt x="37434" y="171400"/>
                  </a:lnTo>
                  <a:lnTo>
                    <a:pt x="61292" y="176217"/>
                  </a:lnTo>
                  <a:lnTo>
                    <a:pt x="513328" y="176217"/>
                  </a:lnTo>
                  <a:lnTo>
                    <a:pt x="537186" y="171400"/>
                  </a:lnTo>
                  <a:lnTo>
                    <a:pt x="556669" y="158265"/>
                  </a:lnTo>
                  <a:lnTo>
                    <a:pt x="569805" y="138782"/>
                  </a:lnTo>
                  <a:lnTo>
                    <a:pt x="574621" y="114924"/>
                  </a:lnTo>
                  <a:lnTo>
                    <a:pt x="574621" y="61292"/>
                  </a:lnTo>
                  <a:lnTo>
                    <a:pt x="569805" y="37434"/>
                  </a:lnTo>
                  <a:lnTo>
                    <a:pt x="556669" y="17952"/>
                  </a:lnTo>
                  <a:lnTo>
                    <a:pt x="537186" y="4816"/>
                  </a:lnTo>
                  <a:lnTo>
                    <a:pt x="513328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119402" y="12002341"/>
              <a:ext cx="450850" cy="76200"/>
            </a:xfrm>
            <a:custGeom>
              <a:avLst/>
              <a:gdLst/>
              <a:ahLst/>
              <a:cxnLst/>
              <a:rect l="l" t="t" r="r" b="b"/>
              <a:pathLst>
                <a:path w="450850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450850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450850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450850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450850" h="76200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450850" h="76200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450850" h="76200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450850" h="76200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450850" h="76200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450850" h="76200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450850" h="76200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450850" h="76200">
                  <a:moveTo>
                    <a:pt x="164261" y="54364"/>
                  </a:moveTo>
                  <a:lnTo>
                    <a:pt x="155507" y="54364"/>
                  </a:lnTo>
                  <a:lnTo>
                    <a:pt x="155507" y="64196"/>
                  </a:lnTo>
                  <a:lnTo>
                    <a:pt x="159457" y="64196"/>
                  </a:lnTo>
                  <a:lnTo>
                    <a:pt x="159457" y="66081"/>
                  </a:lnTo>
                  <a:lnTo>
                    <a:pt x="159148" y="67727"/>
                  </a:lnTo>
                  <a:lnTo>
                    <a:pt x="159098" y="67996"/>
                  </a:lnTo>
                  <a:lnTo>
                    <a:pt x="158380" y="69942"/>
                  </a:lnTo>
                  <a:lnTo>
                    <a:pt x="157660" y="71977"/>
                  </a:lnTo>
                  <a:lnTo>
                    <a:pt x="156582" y="74012"/>
                  </a:lnTo>
                  <a:lnTo>
                    <a:pt x="155237" y="75957"/>
                  </a:lnTo>
                  <a:lnTo>
                    <a:pt x="160759" y="75957"/>
                  </a:lnTo>
                  <a:lnTo>
                    <a:pt x="161956" y="74012"/>
                  </a:lnTo>
                  <a:lnTo>
                    <a:pt x="162839" y="71977"/>
                  </a:lnTo>
                  <a:lnTo>
                    <a:pt x="163904" y="67996"/>
                  </a:lnTo>
                  <a:lnTo>
                    <a:pt x="163976" y="67727"/>
                  </a:lnTo>
                  <a:lnTo>
                    <a:pt x="164153" y="66081"/>
                  </a:lnTo>
                  <a:lnTo>
                    <a:pt x="164261" y="54364"/>
                  </a:lnTo>
                  <a:close/>
                </a:path>
                <a:path w="450850" h="76200">
                  <a:moveTo>
                    <a:pt x="212116" y="49875"/>
                  </a:moveTo>
                  <a:lnTo>
                    <a:pt x="204484" y="49875"/>
                  </a:lnTo>
                  <a:lnTo>
                    <a:pt x="204484" y="64196"/>
                  </a:lnTo>
                  <a:lnTo>
                    <a:pt x="212116" y="64196"/>
                  </a:lnTo>
                  <a:lnTo>
                    <a:pt x="212116" y="49875"/>
                  </a:lnTo>
                  <a:close/>
                </a:path>
                <a:path w="450850" h="76200">
                  <a:moveTo>
                    <a:pt x="212116" y="942"/>
                  </a:moveTo>
                  <a:lnTo>
                    <a:pt x="203631" y="942"/>
                  </a:lnTo>
                  <a:lnTo>
                    <a:pt x="174676" y="43590"/>
                  </a:lnTo>
                  <a:lnTo>
                    <a:pt x="174676" y="49875"/>
                  </a:lnTo>
                  <a:lnTo>
                    <a:pt x="221004" y="49875"/>
                  </a:lnTo>
                  <a:lnTo>
                    <a:pt x="221004" y="43590"/>
                  </a:lnTo>
                  <a:lnTo>
                    <a:pt x="182066" y="43590"/>
                  </a:lnTo>
                  <a:lnTo>
                    <a:pt x="202359" y="14096"/>
                  </a:lnTo>
                  <a:lnTo>
                    <a:pt x="203377" y="12450"/>
                  </a:lnTo>
                  <a:lnTo>
                    <a:pt x="203942" y="11432"/>
                  </a:lnTo>
                  <a:lnTo>
                    <a:pt x="204664" y="10055"/>
                  </a:lnTo>
                  <a:lnTo>
                    <a:pt x="212116" y="10055"/>
                  </a:lnTo>
                  <a:lnTo>
                    <a:pt x="212116" y="942"/>
                  </a:lnTo>
                  <a:close/>
                </a:path>
                <a:path w="450850" h="76200">
                  <a:moveTo>
                    <a:pt x="212116" y="10055"/>
                  </a:moveTo>
                  <a:lnTo>
                    <a:pt x="204664" y="10055"/>
                  </a:lnTo>
                  <a:lnTo>
                    <a:pt x="204574" y="11432"/>
                  </a:lnTo>
                  <a:lnTo>
                    <a:pt x="204484" y="43590"/>
                  </a:lnTo>
                  <a:lnTo>
                    <a:pt x="212116" y="43590"/>
                  </a:lnTo>
                  <a:lnTo>
                    <a:pt x="212116" y="10055"/>
                  </a:lnTo>
                  <a:close/>
                </a:path>
                <a:path w="450850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450850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450850" h="76200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450850" h="76200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450850" h="76200">
                  <a:moveTo>
                    <a:pt x="343246" y="54364"/>
                  </a:moveTo>
                  <a:lnTo>
                    <a:pt x="334492" y="54364"/>
                  </a:lnTo>
                  <a:lnTo>
                    <a:pt x="334492" y="64196"/>
                  </a:lnTo>
                  <a:lnTo>
                    <a:pt x="343246" y="64196"/>
                  </a:lnTo>
                  <a:lnTo>
                    <a:pt x="343246" y="54364"/>
                  </a:lnTo>
                  <a:close/>
                </a:path>
                <a:path w="450850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450850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  <a:path w="450850" h="76200">
                  <a:moveTo>
                    <a:pt x="436039" y="0"/>
                  </a:moveTo>
                  <a:lnTo>
                    <a:pt x="420925" y="0"/>
                  </a:lnTo>
                  <a:lnTo>
                    <a:pt x="415294" y="2738"/>
                  </a:lnTo>
                  <a:lnTo>
                    <a:pt x="408220" y="13542"/>
                  </a:lnTo>
                  <a:lnTo>
                    <a:pt x="406497" y="21488"/>
                  </a:lnTo>
                  <a:lnTo>
                    <a:pt x="406515" y="43440"/>
                  </a:lnTo>
                  <a:lnTo>
                    <a:pt x="408280" y="51252"/>
                  </a:lnTo>
                  <a:lnTo>
                    <a:pt x="415583" y="62325"/>
                  </a:lnTo>
                  <a:lnTo>
                    <a:pt x="421045" y="65093"/>
                  </a:lnTo>
                  <a:lnTo>
                    <a:pt x="435590" y="65093"/>
                  </a:lnTo>
                  <a:lnTo>
                    <a:pt x="441052" y="62325"/>
                  </a:lnTo>
                  <a:lnTo>
                    <a:pt x="443636" y="58494"/>
                  </a:lnTo>
                  <a:lnTo>
                    <a:pt x="425235" y="58494"/>
                  </a:lnTo>
                  <a:lnTo>
                    <a:pt x="422631" y="57581"/>
                  </a:lnTo>
                  <a:lnTo>
                    <a:pt x="414625" y="38532"/>
                  </a:lnTo>
                  <a:lnTo>
                    <a:pt x="414625" y="26441"/>
                  </a:lnTo>
                  <a:lnTo>
                    <a:pt x="425294" y="6554"/>
                  </a:lnTo>
                  <a:lnTo>
                    <a:pt x="444001" y="6554"/>
                  </a:lnTo>
                  <a:lnTo>
                    <a:pt x="441530" y="2738"/>
                  </a:lnTo>
                  <a:lnTo>
                    <a:pt x="436039" y="0"/>
                  </a:lnTo>
                  <a:close/>
                </a:path>
                <a:path w="450850" h="76200">
                  <a:moveTo>
                    <a:pt x="444001" y="6554"/>
                  </a:moveTo>
                  <a:lnTo>
                    <a:pt x="431819" y="6554"/>
                  </a:lnTo>
                  <a:lnTo>
                    <a:pt x="434437" y="7452"/>
                  </a:lnTo>
                  <a:lnTo>
                    <a:pt x="438448" y="11043"/>
                  </a:lnTo>
                  <a:lnTo>
                    <a:pt x="439899" y="13856"/>
                  </a:lnTo>
                  <a:lnTo>
                    <a:pt x="440797" y="17687"/>
                  </a:lnTo>
                  <a:lnTo>
                    <a:pt x="441725" y="21488"/>
                  </a:lnTo>
                  <a:lnTo>
                    <a:pt x="442189" y="26441"/>
                  </a:lnTo>
                  <a:lnTo>
                    <a:pt x="442189" y="41345"/>
                  </a:lnTo>
                  <a:lnTo>
                    <a:pt x="441183" y="47271"/>
                  </a:lnTo>
                  <a:lnTo>
                    <a:pt x="441082" y="47870"/>
                  </a:lnTo>
                  <a:lnTo>
                    <a:pt x="436652" y="56369"/>
                  </a:lnTo>
                  <a:lnTo>
                    <a:pt x="433166" y="58494"/>
                  </a:lnTo>
                  <a:lnTo>
                    <a:pt x="443636" y="58494"/>
                  </a:lnTo>
                  <a:lnTo>
                    <a:pt x="448484" y="51252"/>
                  </a:lnTo>
                  <a:lnTo>
                    <a:pt x="449301" y="47870"/>
                  </a:lnTo>
                  <a:lnTo>
                    <a:pt x="450328" y="43440"/>
                  </a:lnTo>
                  <a:lnTo>
                    <a:pt x="450335" y="21488"/>
                  </a:lnTo>
                  <a:lnTo>
                    <a:pt x="448660" y="13856"/>
                  </a:lnTo>
                  <a:lnTo>
                    <a:pt x="448591" y="13542"/>
                  </a:lnTo>
                  <a:lnTo>
                    <a:pt x="446908" y="11043"/>
                  </a:lnTo>
                  <a:lnTo>
                    <a:pt x="444001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49" name="object 49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8" y="19022555"/>
              <a:ext cx="922164" cy="9002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7" y="19300467"/>
              <a:ext cx="2486211" cy="9998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1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2" y="15375985"/>
              <a:ext cx="153147" cy="15314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5" y="15383647"/>
              <a:ext cx="122501" cy="12250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6" y="15405482"/>
              <a:ext cx="999407" cy="9998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5" y="15628648"/>
              <a:ext cx="2249742" cy="306391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1" y="16215648"/>
              <a:ext cx="90938" cy="11137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3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774565" cy="10820400"/>
          </a:xfrm>
          <a:custGeom>
            <a:avLst/>
            <a:gdLst/>
            <a:ahLst/>
            <a:cxnLst/>
            <a:rect l="l" t="t" r="r" b="b"/>
            <a:pathLst>
              <a:path w="4774565" h="10820400">
                <a:moveTo>
                  <a:pt x="0" y="10820400"/>
                </a:moveTo>
                <a:lnTo>
                  <a:pt x="0" y="0"/>
                </a:lnTo>
                <a:lnTo>
                  <a:pt x="4773966" y="0"/>
                </a:lnTo>
                <a:lnTo>
                  <a:pt x="4773966" y="10820400"/>
                </a:lnTo>
                <a:lnTo>
                  <a:pt x="0" y="10820400"/>
                </a:lnTo>
                <a:close/>
              </a:path>
            </a:pathLst>
          </a:custGeom>
          <a:solidFill>
            <a:srgbClr val="F8FAF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700" y="203200"/>
            <a:ext cx="4749800" cy="10617200"/>
            <a:chOff x="12700" y="203200"/>
            <a:chExt cx="4749800" cy="10617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00" y="241300"/>
              <a:ext cx="4521200" cy="10414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0" y="203200"/>
              <a:ext cx="4749800" cy="10617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200" y="266700"/>
              <a:ext cx="4368800" cy="102616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389" y="7234913"/>
              <a:ext cx="253860" cy="2538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789" y="7247613"/>
              <a:ext cx="203059" cy="2030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385" y="7275264"/>
              <a:ext cx="2740012" cy="3816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789" y="7895009"/>
              <a:ext cx="3758670" cy="50787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07789" y="8700110"/>
              <a:ext cx="3759200" cy="15240"/>
            </a:xfrm>
            <a:custGeom>
              <a:avLst/>
              <a:gdLst/>
              <a:ahLst/>
              <a:cxnLst/>
              <a:rect l="l" t="t" r="r" b="b"/>
              <a:pathLst>
                <a:path w="3759200" h="15240">
                  <a:moveTo>
                    <a:pt x="3758670" y="0"/>
                  </a:moveTo>
                  <a:lnTo>
                    <a:pt x="0" y="0"/>
                  </a:lnTo>
                  <a:lnTo>
                    <a:pt x="0" y="14734"/>
                  </a:lnTo>
                  <a:lnTo>
                    <a:pt x="3758670" y="14734"/>
                  </a:lnTo>
                  <a:lnTo>
                    <a:pt x="3758670" y="0"/>
                  </a:lnTo>
                  <a:close/>
                </a:path>
              </a:pathLst>
            </a:custGeom>
            <a:solidFill>
              <a:srgbClr val="CBD5E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705" y="9070060"/>
              <a:ext cx="2343447" cy="18940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07789" y="9469065"/>
              <a:ext cx="3759200" cy="457200"/>
            </a:xfrm>
            <a:custGeom>
              <a:avLst/>
              <a:gdLst/>
              <a:ahLst/>
              <a:cxnLst/>
              <a:rect l="l" t="t" r="r" b="b"/>
              <a:pathLst>
                <a:path w="3759200" h="457200">
                  <a:moveTo>
                    <a:pt x="365707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355398"/>
                  </a:lnTo>
                  <a:lnTo>
                    <a:pt x="7984" y="394945"/>
                  </a:lnTo>
                  <a:lnTo>
                    <a:pt x="29758" y="427240"/>
                  </a:lnTo>
                  <a:lnTo>
                    <a:pt x="62052" y="449014"/>
                  </a:lnTo>
                  <a:lnTo>
                    <a:pt x="101600" y="456998"/>
                  </a:lnTo>
                  <a:lnTo>
                    <a:pt x="3657070" y="456998"/>
                  </a:lnTo>
                  <a:lnTo>
                    <a:pt x="3696617" y="449014"/>
                  </a:lnTo>
                  <a:lnTo>
                    <a:pt x="3728912" y="427240"/>
                  </a:lnTo>
                  <a:lnTo>
                    <a:pt x="3750685" y="394945"/>
                  </a:lnTo>
                  <a:lnTo>
                    <a:pt x="3758670" y="355398"/>
                  </a:lnTo>
                  <a:lnTo>
                    <a:pt x="3758670" y="101599"/>
                  </a:lnTo>
                  <a:lnTo>
                    <a:pt x="3750685" y="62052"/>
                  </a:lnTo>
                  <a:lnTo>
                    <a:pt x="3728912" y="29757"/>
                  </a:lnTo>
                  <a:lnTo>
                    <a:pt x="3696617" y="7984"/>
                  </a:lnTo>
                  <a:lnTo>
                    <a:pt x="3657070" y="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7789" y="9469065"/>
              <a:ext cx="3759200" cy="457200"/>
            </a:xfrm>
            <a:custGeom>
              <a:avLst/>
              <a:gdLst/>
              <a:ahLst/>
              <a:cxnLst/>
              <a:rect l="l" t="t" r="r" b="b"/>
              <a:pathLst>
                <a:path w="3759200" h="457200">
                  <a:moveTo>
                    <a:pt x="101599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599"/>
                  </a:lnTo>
                  <a:lnTo>
                    <a:pt x="0" y="355398"/>
                  </a:lnTo>
                  <a:lnTo>
                    <a:pt x="7984" y="394945"/>
                  </a:lnTo>
                  <a:lnTo>
                    <a:pt x="29758" y="427240"/>
                  </a:lnTo>
                  <a:lnTo>
                    <a:pt x="62052" y="449014"/>
                  </a:lnTo>
                  <a:lnTo>
                    <a:pt x="101600" y="456998"/>
                  </a:lnTo>
                  <a:lnTo>
                    <a:pt x="101600" y="442263"/>
                  </a:lnTo>
                  <a:lnTo>
                    <a:pt x="67788" y="435437"/>
                  </a:lnTo>
                  <a:lnTo>
                    <a:pt x="40176" y="416821"/>
                  </a:lnTo>
                  <a:lnTo>
                    <a:pt x="21560" y="389210"/>
                  </a:lnTo>
                  <a:lnTo>
                    <a:pt x="14734" y="355398"/>
                  </a:lnTo>
                  <a:lnTo>
                    <a:pt x="14734" y="101599"/>
                  </a:lnTo>
                  <a:lnTo>
                    <a:pt x="21560" y="67787"/>
                  </a:lnTo>
                  <a:lnTo>
                    <a:pt x="40176" y="40176"/>
                  </a:lnTo>
                  <a:lnTo>
                    <a:pt x="67787" y="21560"/>
                  </a:lnTo>
                  <a:lnTo>
                    <a:pt x="101600" y="14734"/>
                  </a:lnTo>
                  <a:lnTo>
                    <a:pt x="101599" y="0"/>
                  </a:lnTo>
                  <a:close/>
                </a:path>
                <a:path w="3759200" h="457200">
                  <a:moveTo>
                    <a:pt x="3657070" y="442263"/>
                  </a:moveTo>
                  <a:lnTo>
                    <a:pt x="101600" y="442263"/>
                  </a:lnTo>
                  <a:lnTo>
                    <a:pt x="101600" y="456998"/>
                  </a:lnTo>
                  <a:lnTo>
                    <a:pt x="3657070" y="456998"/>
                  </a:lnTo>
                  <a:lnTo>
                    <a:pt x="3657070" y="442263"/>
                  </a:lnTo>
                  <a:close/>
                </a:path>
                <a:path w="3759200" h="457200">
                  <a:moveTo>
                    <a:pt x="3657070" y="0"/>
                  </a:moveTo>
                  <a:lnTo>
                    <a:pt x="3657070" y="14734"/>
                  </a:lnTo>
                  <a:lnTo>
                    <a:pt x="3690882" y="21560"/>
                  </a:lnTo>
                  <a:lnTo>
                    <a:pt x="3718493" y="40176"/>
                  </a:lnTo>
                  <a:lnTo>
                    <a:pt x="3737109" y="67787"/>
                  </a:lnTo>
                  <a:lnTo>
                    <a:pt x="3743935" y="101599"/>
                  </a:lnTo>
                  <a:lnTo>
                    <a:pt x="3743935" y="355398"/>
                  </a:lnTo>
                  <a:lnTo>
                    <a:pt x="3737109" y="389210"/>
                  </a:lnTo>
                  <a:lnTo>
                    <a:pt x="3718493" y="416821"/>
                  </a:lnTo>
                  <a:lnTo>
                    <a:pt x="3690882" y="435437"/>
                  </a:lnTo>
                  <a:lnTo>
                    <a:pt x="3657070" y="442263"/>
                  </a:lnTo>
                  <a:lnTo>
                    <a:pt x="3657070" y="456998"/>
                  </a:lnTo>
                  <a:lnTo>
                    <a:pt x="3696617" y="449014"/>
                  </a:lnTo>
                  <a:lnTo>
                    <a:pt x="3728912" y="427240"/>
                  </a:lnTo>
                  <a:lnTo>
                    <a:pt x="3750685" y="394945"/>
                  </a:lnTo>
                  <a:lnTo>
                    <a:pt x="3758670" y="355398"/>
                  </a:lnTo>
                  <a:lnTo>
                    <a:pt x="3758670" y="101599"/>
                  </a:lnTo>
                  <a:lnTo>
                    <a:pt x="3750685" y="62052"/>
                  </a:lnTo>
                  <a:lnTo>
                    <a:pt x="3728912" y="29757"/>
                  </a:lnTo>
                  <a:lnTo>
                    <a:pt x="3696617" y="7984"/>
                  </a:lnTo>
                  <a:lnTo>
                    <a:pt x="3657070" y="0"/>
                  </a:lnTo>
                  <a:close/>
                </a:path>
                <a:path w="3759200" h="457200">
                  <a:moveTo>
                    <a:pt x="3657070" y="0"/>
                  </a:moveTo>
                  <a:lnTo>
                    <a:pt x="101600" y="0"/>
                  </a:lnTo>
                  <a:lnTo>
                    <a:pt x="101600" y="14734"/>
                  </a:lnTo>
                  <a:lnTo>
                    <a:pt x="3657070" y="14734"/>
                  </a:lnTo>
                  <a:lnTo>
                    <a:pt x="3657070" y="0"/>
                  </a:lnTo>
                  <a:close/>
                </a:path>
              </a:pathLst>
            </a:custGeom>
            <a:solidFill>
              <a:srgbClr val="CBD5E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1722" y="9612841"/>
              <a:ext cx="169218" cy="16921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318993" y="9607089"/>
              <a:ext cx="534670" cy="165735"/>
            </a:xfrm>
            <a:custGeom>
              <a:avLst/>
              <a:gdLst/>
              <a:ahLst/>
              <a:cxnLst/>
              <a:rect l="l" t="t" r="r" b="b"/>
              <a:pathLst>
                <a:path w="534669" h="165734">
                  <a:moveTo>
                    <a:pt x="16061" y="96279"/>
                  </a:moveTo>
                  <a:lnTo>
                    <a:pt x="0" y="99491"/>
                  </a:lnTo>
                  <a:lnTo>
                    <a:pt x="5908" y="113089"/>
                  </a:lnTo>
                  <a:lnTo>
                    <a:pt x="16516" y="122801"/>
                  </a:lnTo>
                  <a:lnTo>
                    <a:pt x="31823" y="128629"/>
                  </a:lnTo>
                  <a:lnTo>
                    <a:pt x="51829" y="130571"/>
                  </a:lnTo>
                  <a:lnTo>
                    <a:pt x="63175" y="129991"/>
                  </a:lnTo>
                  <a:lnTo>
                    <a:pt x="73164" y="128249"/>
                  </a:lnTo>
                  <a:lnTo>
                    <a:pt x="81797" y="125346"/>
                  </a:lnTo>
                  <a:lnTo>
                    <a:pt x="89073" y="121282"/>
                  </a:lnTo>
                  <a:lnTo>
                    <a:pt x="93210" y="117636"/>
                  </a:lnTo>
                  <a:lnTo>
                    <a:pt x="42077" y="117636"/>
                  </a:lnTo>
                  <a:lnTo>
                    <a:pt x="33887" y="115928"/>
                  </a:lnTo>
                  <a:lnTo>
                    <a:pt x="21848" y="109041"/>
                  </a:lnTo>
                  <a:lnTo>
                    <a:pt x="17913" y="103629"/>
                  </a:lnTo>
                  <a:lnTo>
                    <a:pt x="16061" y="96279"/>
                  </a:lnTo>
                  <a:close/>
                </a:path>
                <a:path w="534669" h="165734">
                  <a:moveTo>
                    <a:pt x="52176" y="4688"/>
                  </a:moveTo>
                  <a:lnTo>
                    <a:pt x="12469" y="17900"/>
                  </a:lnTo>
                  <a:lnTo>
                    <a:pt x="5729" y="37417"/>
                  </a:lnTo>
                  <a:lnTo>
                    <a:pt x="5729" y="41990"/>
                  </a:lnTo>
                  <a:lnTo>
                    <a:pt x="36723" y="69539"/>
                  </a:lnTo>
                  <a:lnTo>
                    <a:pt x="54086" y="73678"/>
                  </a:lnTo>
                  <a:lnTo>
                    <a:pt x="68295" y="77064"/>
                  </a:lnTo>
                  <a:lnTo>
                    <a:pt x="72231" y="78424"/>
                  </a:lnTo>
                  <a:lnTo>
                    <a:pt x="78829" y="81665"/>
                  </a:lnTo>
                  <a:lnTo>
                    <a:pt x="81375" y="83719"/>
                  </a:lnTo>
                  <a:lnTo>
                    <a:pt x="83170" y="86208"/>
                  </a:lnTo>
                  <a:lnTo>
                    <a:pt x="85022" y="88697"/>
                  </a:lnTo>
                  <a:lnTo>
                    <a:pt x="85948" y="91938"/>
                  </a:lnTo>
                  <a:lnTo>
                    <a:pt x="85948" y="103051"/>
                  </a:lnTo>
                  <a:lnTo>
                    <a:pt x="83025" y="108462"/>
                  </a:lnTo>
                  <a:lnTo>
                    <a:pt x="71208" y="115928"/>
                  </a:lnTo>
                  <a:lnTo>
                    <a:pt x="70868" y="115928"/>
                  </a:lnTo>
                  <a:lnTo>
                    <a:pt x="63144" y="117636"/>
                  </a:lnTo>
                  <a:lnTo>
                    <a:pt x="93210" y="117636"/>
                  </a:lnTo>
                  <a:lnTo>
                    <a:pt x="94884" y="116160"/>
                  </a:lnTo>
                  <a:lnTo>
                    <a:pt x="99035" y="110083"/>
                  </a:lnTo>
                  <a:lnTo>
                    <a:pt x="101526" y="103051"/>
                  </a:lnTo>
                  <a:lnTo>
                    <a:pt x="102230" y="96279"/>
                  </a:lnTo>
                  <a:lnTo>
                    <a:pt x="102356" y="90607"/>
                  </a:lnTo>
                  <a:lnTo>
                    <a:pt x="101719" y="86729"/>
                  </a:lnTo>
                  <a:lnTo>
                    <a:pt x="100558" y="83719"/>
                  </a:lnTo>
                  <a:lnTo>
                    <a:pt x="99231" y="80131"/>
                  </a:lnTo>
                  <a:lnTo>
                    <a:pt x="97523" y="77266"/>
                  </a:lnTo>
                  <a:lnTo>
                    <a:pt x="95350" y="74864"/>
                  </a:lnTo>
                  <a:lnTo>
                    <a:pt x="93703" y="72983"/>
                  </a:lnTo>
                  <a:lnTo>
                    <a:pt x="91793" y="71363"/>
                  </a:lnTo>
                  <a:lnTo>
                    <a:pt x="89594" y="69974"/>
                  </a:lnTo>
                  <a:lnTo>
                    <a:pt x="87453" y="68527"/>
                  </a:lnTo>
                  <a:lnTo>
                    <a:pt x="85195" y="67311"/>
                  </a:lnTo>
                  <a:lnTo>
                    <a:pt x="82822" y="66327"/>
                  </a:lnTo>
                  <a:lnTo>
                    <a:pt x="78771" y="64533"/>
                  </a:lnTo>
                  <a:lnTo>
                    <a:pt x="74459" y="63057"/>
                  </a:lnTo>
                  <a:lnTo>
                    <a:pt x="69887" y="61900"/>
                  </a:lnTo>
                  <a:lnTo>
                    <a:pt x="65314" y="60684"/>
                  </a:lnTo>
                  <a:lnTo>
                    <a:pt x="60684" y="59527"/>
                  </a:lnTo>
                  <a:lnTo>
                    <a:pt x="55996" y="58427"/>
                  </a:lnTo>
                  <a:lnTo>
                    <a:pt x="44536" y="55880"/>
                  </a:lnTo>
                  <a:lnTo>
                    <a:pt x="37041" y="53768"/>
                  </a:lnTo>
                  <a:lnTo>
                    <a:pt x="33511" y="52089"/>
                  </a:lnTo>
                  <a:lnTo>
                    <a:pt x="29749" y="50411"/>
                  </a:lnTo>
                  <a:lnTo>
                    <a:pt x="26855" y="48356"/>
                  </a:lnTo>
                  <a:lnTo>
                    <a:pt x="24925" y="46041"/>
                  </a:lnTo>
                  <a:lnTo>
                    <a:pt x="22861" y="43437"/>
                  </a:lnTo>
                  <a:lnTo>
                    <a:pt x="21877" y="40311"/>
                  </a:lnTo>
                  <a:lnTo>
                    <a:pt x="21877" y="30125"/>
                  </a:lnTo>
                  <a:lnTo>
                    <a:pt x="24453" y="25292"/>
                  </a:lnTo>
                  <a:lnTo>
                    <a:pt x="34755" y="18810"/>
                  </a:lnTo>
                  <a:lnTo>
                    <a:pt x="42221" y="17189"/>
                  </a:lnTo>
                  <a:lnTo>
                    <a:pt x="91200" y="17189"/>
                  </a:lnTo>
                  <a:lnTo>
                    <a:pt x="89138" y="14845"/>
                  </a:lnTo>
                  <a:lnTo>
                    <a:pt x="84038" y="11112"/>
                  </a:lnTo>
                  <a:lnTo>
                    <a:pt x="77912" y="8301"/>
                  </a:lnTo>
                  <a:lnTo>
                    <a:pt x="70560" y="6294"/>
                  </a:lnTo>
                  <a:lnTo>
                    <a:pt x="61981" y="5089"/>
                  </a:lnTo>
                  <a:lnTo>
                    <a:pt x="52176" y="4688"/>
                  </a:lnTo>
                  <a:close/>
                </a:path>
                <a:path w="534669" h="165734">
                  <a:moveTo>
                    <a:pt x="91200" y="17189"/>
                  </a:moveTo>
                  <a:lnTo>
                    <a:pt x="60916" y="17189"/>
                  </a:lnTo>
                  <a:lnTo>
                    <a:pt x="67890" y="18665"/>
                  </a:lnTo>
                  <a:lnTo>
                    <a:pt x="72925" y="21617"/>
                  </a:lnTo>
                  <a:lnTo>
                    <a:pt x="77961" y="24511"/>
                  </a:lnTo>
                  <a:lnTo>
                    <a:pt x="81375" y="29199"/>
                  </a:lnTo>
                  <a:lnTo>
                    <a:pt x="83170" y="35681"/>
                  </a:lnTo>
                  <a:lnTo>
                    <a:pt x="99491" y="32816"/>
                  </a:lnTo>
                  <a:lnTo>
                    <a:pt x="96865" y="25697"/>
                  </a:lnTo>
                  <a:lnTo>
                    <a:pt x="93414" y="19707"/>
                  </a:lnTo>
                  <a:lnTo>
                    <a:pt x="91200" y="17189"/>
                  </a:lnTo>
                  <a:close/>
                </a:path>
                <a:path w="534669" h="165734">
                  <a:moveTo>
                    <a:pt x="138038" y="0"/>
                  </a:moveTo>
                  <a:lnTo>
                    <a:pt x="122411" y="0"/>
                  </a:lnTo>
                  <a:lnTo>
                    <a:pt x="122411" y="14932"/>
                  </a:lnTo>
                  <a:lnTo>
                    <a:pt x="138038" y="14932"/>
                  </a:lnTo>
                  <a:lnTo>
                    <a:pt x="138038" y="0"/>
                  </a:lnTo>
                  <a:close/>
                </a:path>
                <a:path w="534669" h="165734">
                  <a:moveTo>
                    <a:pt x="138038" y="34900"/>
                  </a:moveTo>
                  <a:lnTo>
                    <a:pt x="122411" y="34900"/>
                  </a:lnTo>
                  <a:lnTo>
                    <a:pt x="122411" y="128835"/>
                  </a:lnTo>
                  <a:lnTo>
                    <a:pt x="138038" y="128835"/>
                  </a:lnTo>
                  <a:lnTo>
                    <a:pt x="138038" y="34900"/>
                  </a:lnTo>
                  <a:close/>
                </a:path>
                <a:path w="534669" h="165734">
                  <a:moveTo>
                    <a:pt x="177192" y="140295"/>
                  </a:moveTo>
                  <a:lnTo>
                    <a:pt x="161478" y="142552"/>
                  </a:lnTo>
                  <a:lnTo>
                    <a:pt x="163214" y="149960"/>
                  </a:lnTo>
                  <a:lnTo>
                    <a:pt x="167121" y="155661"/>
                  </a:lnTo>
                  <a:lnTo>
                    <a:pt x="179275" y="163706"/>
                  </a:lnTo>
                  <a:lnTo>
                    <a:pt x="187436" y="165732"/>
                  </a:lnTo>
                  <a:lnTo>
                    <a:pt x="197680" y="165732"/>
                  </a:lnTo>
                  <a:lnTo>
                    <a:pt x="228737" y="153838"/>
                  </a:lnTo>
                  <a:lnTo>
                    <a:pt x="192327" y="153838"/>
                  </a:lnTo>
                  <a:lnTo>
                    <a:pt x="187639" y="152652"/>
                  </a:lnTo>
                  <a:lnTo>
                    <a:pt x="180520" y="147964"/>
                  </a:lnTo>
                  <a:lnTo>
                    <a:pt x="178234" y="144636"/>
                  </a:lnTo>
                  <a:lnTo>
                    <a:pt x="177192" y="140295"/>
                  </a:lnTo>
                  <a:close/>
                </a:path>
                <a:path w="534669" h="165734">
                  <a:moveTo>
                    <a:pt x="237008" y="111385"/>
                  </a:moveTo>
                  <a:lnTo>
                    <a:pt x="221468" y="111385"/>
                  </a:lnTo>
                  <a:lnTo>
                    <a:pt x="221468" y="135578"/>
                  </a:lnTo>
                  <a:lnTo>
                    <a:pt x="219500" y="142407"/>
                  </a:lnTo>
                  <a:lnTo>
                    <a:pt x="215565" y="146980"/>
                  </a:lnTo>
                  <a:lnTo>
                    <a:pt x="211687" y="151552"/>
                  </a:lnTo>
                  <a:lnTo>
                    <a:pt x="205870" y="153838"/>
                  </a:lnTo>
                  <a:lnTo>
                    <a:pt x="228737" y="153838"/>
                  </a:lnTo>
                  <a:lnTo>
                    <a:pt x="231490" y="150268"/>
                  </a:lnTo>
                  <a:lnTo>
                    <a:pt x="234556" y="143464"/>
                  </a:lnTo>
                  <a:lnTo>
                    <a:pt x="236360" y="135578"/>
                  </a:lnTo>
                  <a:lnTo>
                    <a:pt x="236395" y="135422"/>
                  </a:lnTo>
                  <a:lnTo>
                    <a:pt x="236785" y="129530"/>
                  </a:lnTo>
                  <a:lnTo>
                    <a:pt x="236884" y="128025"/>
                  </a:lnTo>
                  <a:lnTo>
                    <a:pt x="237008" y="111385"/>
                  </a:lnTo>
                  <a:close/>
                </a:path>
                <a:path w="534669" h="165734">
                  <a:moveTo>
                    <a:pt x="199475" y="33424"/>
                  </a:moveTo>
                  <a:lnTo>
                    <a:pt x="192819" y="33424"/>
                  </a:lnTo>
                  <a:lnTo>
                    <a:pt x="184484" y="34167"/>
                  </a:lnTo>
                  <a:lnTo>
                    <a:pt x="158114" y="70402"/>
                  </a:lnTo>
                  <a:lnTo>
                    <a:pt x="157579" y="81867"/>
                  </a:lnTo>
                  <a:lnTo>
                    <a:pt x="157571" y="82041"/>
                  </a:lnTo>
                  <a:lnTo>
                    <a:pt x="157913" y="89806"/>
                  </a:lnTo>
                  <a:lnTo>
                    <a:pt x="157958" y="90826"/>
                  </a:lnTo>
                  <a:lnTo>
                    <a:pt x="158076" y="93506"/>
                  </a:lnTo>
                  <a:lnTo>
                    <a:pt x="159545" y="103045"/>
                  </a:lnTo>
                  <a:lnTo>
                    <a:pt x="159590" y="103333"/>
                  </a:lnTo>
                  <a:lnTo>
                    <a:pt x="162071" y="111385"/>
                  </a:lnTo>
                  <a:lnTo>
                    <a:pt x="191082" y="129530"/>
                  </a:lnTo>
                  <a:lnTo>
                    <a:pt x="197970" y="129530"/>
                  </a:lnTo>
                  <a:lnTo>
                    <a:pt x="203989" y="128025"/>
                  </a:lnTo>
                  <a:lnTo>
                    <a:pt x="209140" y="125015"/>
                  </a:lnTo>
                  <a:lnTo>
                    <a:pt x="214291" y="121948"/>
                  </a:lnTo>
                  <a:lnTo>
                    <a:pt x="217749" y="118070"/>
                  </a:lnTo>
                  <a:lnTo>
                    <a:pt x="188283" y="118070"/>
                  </a:lnTo>
                  <a:lnTo>
                    <a:pt x="182256" y="115176"/>
                  </a:lnTo>
                  <a:lnTo>
                    <a:pt x="173725" y="82041"/>
                  </a:lnTo>
                  <a:lnTo>
                    <a:pt x="174025" y="73772"/>
                  </a:lnTo>
                  <a:lnTo>
                    <a:pt x="188652" y="45057"/>
                  </a:lnTo>
                  <a:lnTo>
                    <a:pt x="218551" y="45057"/>
                  </a:lnTo>
                  <a:lnTo>
                    <a:pt x="215015" y="41035"/>
                  </a:lnTo>
                  <a:lnTo>
                    <a:pt x="210095" y="38025"/>
                  </a:lnTo>
                  <a:lnTo>
                    <a:pt x="205233" y="34958"/>
                  </a:lnTo>
                  <a:lnTo>
                    <a:pt x="199475" y="33424"/>
                  </a:lnTo>
                  <a:close/>
                </a:path>
                <a:path w="534669" h="165734">
                  <a:moveTo>
                    <a:pt x="218551" y="45057"/>
                  </a:moveTo>
                  <a:lnTo>
                    <a:pt x="203873" y="45057"/>
                  </a:lnTo>
                  <a:lnTo>
                    <a:pt x="209806" y="48356"/>
                  </a:lnTo>
                  <a:lnTo>
                    <a:pt x="214436" y="54954"/>
                  </a:lnTo>
                  <a:lnTo>
                    <a:pt x="217543" y="60402"/>
                  </a:lnTo>
                  <a:lnTo>
                    <a:pt x="219710" y="66588"/>
                  </a:lnTo>
                  <a:lnTo>
                    <a:pt x="221029" y="73772"/>
                  </a:lnTo>
                  <a:lnTo>
                    <a:pt x="221468" y="81867"/>
                  </a:lnTo>
                  <a:lnTo>
                    <a:pt x="221029" y="89806"/>
                  </a:lnTo>
                  <a:lnTo>
                    <a:pt x="203624" y="118070"/>
                  </a:lnTo>
                  <a:lnTo>
                    <a:pt x="217749" y="118070"/>
                  </a:lnTo>
                  <a:lnTo>
                    <a:pt x="218343" y="117404"/>
                  </a:lnTo>
                  <a:lnTo>
                    <a:pt x="221228" y="111521"/>
                  </a:lnTo>
                  <a:lnTo>
                    <a:pt x="221295" y="111385"/>
                  </a:lnTo>
                  <a:lnTo>
                    <a:pt x="237008" y="111385"/>
                  </a:lnTo>
                  <a:lnTo>
                    <a:pt x="237008" y="50961"/>
                  </a:lnTo>
                  <a:lnTo>
                    <a:pt x="221468" y="50961"/>
                  </a:lnTo>
                  <a:lnTo>
                    <a:pt x="218916" y="45578"/>
                  </a:lnTo>
                  <a:lnTo>
                    <a:pt x="218806" y="45347"/>
                  </a:lnTo>
                  <a:lnTo>
                    <a:pt x="218551" y="45057"/>
                  </a:lnTo>
                  <a:close/>
                </a:path>
                <a:path w="534669" h="165734">
                  <a:moveTo>
                    <a:pt x="237523" y="34958"/>
                  </a:moveTo>
                  <a:lnTo>
                    <a:pt x="222655" y="34958"/>
                  </a:lnTo>
                  <a:lnTo>
                    <a:pt x="222568" y="35131"/>
                  </a:lnTo>
                  <a:lnTo>
                    <a:pt x="221826" y="45347"/>
                  </a:lnTo>
                  <a:lnTo>
                    <a:pt x="221700" y="48009"/>
                  </a:lnTo>
                  <a:lnTo>
                    <a:pt x="221642" y="50961"/>
                  </a:lnTo>
                  <a:lnTo>
                    <a:pt x="237008" y="50961"/>
                  </a:lnTo>
                  <a:lnTo>
                    <a:pt x="237126" y="40114"/>
                  </a:lnTo>
                  <a:lnTo>
                    <a:pt x="237182" y="38025"/>
                  </a:lnTo>
                  <a:lnTo>
                    <a:pt x="237503" y="35131"/>
                  </a:lnTo>
                  <a:lnTo>
                    <a:pt x="237523" y="34958"/>
                  </a:lnTo>
                  <a:close/>
                </a:path>
                <a:path w="534669" h="165734">
                  <a:moveTo>
                    <a:pt x="275642" y="34900"/>
                  </a:moveTo>
                  <a:lnTo>
                    <a:pt x="260883" y="34900"/>
                  </a:lnTo>
                  <a:lnTo>
                    <a:pt x="261011" y="35797"/>
                  </a:lnTo>
                  <a:lnTo>
                    <a:pt x="261121" y="37388"/>
                  </a:lnTo>
                  <a:lnTo>
                    <a:pt x="261213" y="40745"/>
                  </a:lnTo>
                  <a:lnTo>
                    <a:pt x="261326" y="44478"/>
                  </a:lnTo>
                  <a:lnTo>
                    <a:pt x="261404" y="128835"/>
                  </a:lnTo>
                  <a:lnTo>
                    <a:pt x="277031" y="128835"/>
                  </a:lnTo>
                  <a:lnTo>
                    <a:pt x="277031" y="65257"/>
                  </a:lnTo>
                  <a:lnTo>
                    <a:pt x="279177" y="58188"/>
                  </a:lnTo>
                  <a:lnTo>
                    <a:pt x="282615" y="54057"/>
                  </a:lnTo>
                  <a:lnTo>
                    <a:pt x="285225" y="50961"/>
                  </a:lnTo>
                  <a:lnTo>
                    <a:pt x="276336" y="50961"/>
                  </a:lnTo>
                  <a:lnTo>
                    <a:pt x="276220" y="46649"/>
                  </a:lnTo>
                  <a:lnTo>
                    <a:pt x="276105" y="42597"/>
                  </a:lnTo>
                  <a:lnTo>
                    <a:pt x="276018" y="40745"/>
                  </a:lnTo>
                  <a:lnTo>
                    <a:pt x="275902" y="39067"/>
                  </a:lnTo>
                  <a:lnTo>
                    <a:pt x="275844" y="37388"/>
                  </a:lnTo>
                  <a:lnTo>
                    <a:pt x="275736" y="35797"/>
                  </a:lnTo>
                  <a:lnTo>
                    <a:pt x="275642" y="34900"/>
                  </a:lnTo>
                  <a:close/>
                </a:path>
                <a:path w="534669" h="165734">
                  <a:moveTo>
                    <a:pt x="332103" y="45231"/>
                  </a:moveTo>
                  <a:lnTo>
                    <a:pt x="308458" y="45231"/>
                  </a:lnTo>
                  <a:lnTo>
                    <a:pt x="313465" y="46996"/>
                  </a:lnTo>
                  <a:lnTo>
                    <a:pt x="319252" y="54057"/>
                  </a:lnTo>
                  <a:lnTo>
                    <a:pt x="320699" y="60308"/>
                  </a:lnTo>
                  <a:lnTo>
                    <a:pt x="320699" y="128835"/>
                  </a:lnTo>
                  <a:lnTo>
                    <a:pt x="336413" y="128835"/>
                  </a:lnTo>
                  <a:lnTo>
                    <a:pt x="336358" y="65257"/>
                  </a:lnTo>
                  <a:lnTo>
                    <a:pt x="336081" y="60308"/>
                  </a:lnTo>
                  <a:lnTo>
                    <a:pt x="335963" y="58188"/>
                  </a:lnTo>
                  <a:lnTo>
                    <a:pt x="334612" y="51308"/>
                  </a:lnTo>
                  <a:lnTo>
                    <a:pt x="332360" y="45600"/>
                  </a:lnTo>
                  <a:lnTo>
                    <a:pt x="332103" y="45231"/>
                  </a:lnTo>
                  <a:close/>
                </a:path>
                <a:path w="534669" h="165734">
                  <a:moveTo>
                    <a:pt x="316937" y="33163"/>
                  </a:moveTo>
                  <a:lnTo>
                    <a:pt x="299632" y="33163"/>
                  </a:lnTo>
                  <a:lnTo>
                    <a:pt x="293757" y="34523"/>
                  </a:lnTo>
                  <a:lnTo>
                    <a:pt x="284323" y="39906"/>
                  </a:lnTo>
                  <a:lnTo>
                    <a:pt x="280185" y="44478"/>
                  </a:lnTo>
                  <a:lnTo>
                    <a:pt x="276597" y="50961"/>
                  </a:lnTo>
                  <a:lnTo>
                    <a:pt x="285225" y="50961"/>
                  </a:lnTo>
                  <a:lnTo>
                    <a:pt x="287883" y="47806"/>
                  </a:lnTo>
                  <a:lnTo>
                    <a:pt x="293815" y="45231"/>
                  </a:lnTo>
                  <a:lnTo>
                    <a:pt x="332103" y="45231"/>
                  </a:lnTo>
                  <a:lnTo>
                    <a:pt x="329207" y="41064"/>
                  </a:lnTo>
                  <a:lnTo>
                    <a:pt x="324461" y="35797"/>
                  </a:lnTo>
                  <a:lnTo>
                    <a:pt x="316937" y="33163"/>
                  </a:lnTo>
                  <a:close/>
                </a:path>
                <a:path w="534669" h="165734">
                  <a:moveTo>
                    <a:pt x="430522" y="6511"/>
                  </a:moveTo>
                  <a:lnTo>
                    <a:pt x="413940" y="6511"/>
                  </a:lnTo>
                  <a:lnTo>
                    <a:pt x="413940" y="128835"/>
                  </a:lnTo>
                  <a:lnTo>
                    <a:pt x="430522" y="128835"/>
                  </a:lnTo>
                  <a:lnTo>
                    <a:pt x="430522" y="6511"/>
                  </a:lnTo>
                  <a:close/>
                </a:path>
                <a:path w="534669" h="165734">
                  <a:moveTo>
                    <a:pt x="473583" y="34900"/>
                  </a:moveTo>
                  <a:lnTo>
                    <a:pt x="458824" y="34900"/>
                  </a:lnTo>
                  <a:lnTo>
                    <a:pt x="458952" y="35797"/>
                  </a:lnTo>
                  <a:lnTo>
                    <a:pt x="459062" y="37388"/>
                  </a:lnTo>
                  <a:lnTo>
                    <a:pt x="459154" y="40745"/>
                  </a:lnTo>
                  <a:lnTo>
                    <a:pt x="459267" y="44478"/>
                  </a:lnTo>
                  <a:lnTo>
                    <a:pt x="459345" y="128835"/>
                  </a:lnTo>
                  <a:lnTo>
                    <a:pt x="474972" y="128835"/>
                  </a:lnTo>
                  <a:lnTo>
                    <a:pt x="474972" y="65257"/>
                  </a:lnTo>
                  <a:lnTo>
                    <a:pt x="477118" y="58188"/>
                  </a:lnTo>
                  <a:lnTo>
                    <a:pt x="480557" y="54057"/>
                  </a:lnTo>
                  <a:lnTo>
                    <a:pt x="483166" y="50961"/>
                  </a:lnTo>
                  <a:lnTo>
                    <a:pt x="474278" y="50961"/>
                  </a:lnTo>
                  <a:lnTo>
                    <a:pt x="474162" y="46649"/>
                  </a:lnTo>
                  <a:lnTo>
                    <a:pt x="474046" y="42597"/>
                  </a:lnTo>
                  <a:lnTo>
                    <a:pt x="473959" y="40745"/>
                  </a:lnTo>
                  <a:lnTo>
                    <a:pt x="473843" y="39067"/>
                  </a:lnTo>
                  <a:lnTo>
                    <a:pt x="473786" y="37388"/>
                  </a:lnTo>
                  <a:lnTo>
                    <a:pt x="473677" y="35797"/>
                  </a:lnTo>
                  <a:lnTo>
                    <a:pt x="473583" y="34900"/>
                  </a:lnTo>
                  <a:close/>
                </a:path>
                <a:path w="534669" h="165734">
                  <a:moveTo>
                    <a:pt x="530045" y="45231"/>
                  </a:moveTo>
                  <a:lnTo>
                    <a:pt x="506400" y="45231"/>
                  </a:lnTo>
                  <a:lnTo>
                    <a:pt x="511406" y="46996"/>
                  </a:lnTo>
                  <a:lnTo>
                    <a:pt x="517194" y="54057"/>
                  </a:lnTo>
                  <a:lnTo>
                    <a:pt x="518641" y="60308"/>
                  </a:lnTo>
                  <a:lnTo>
                    <a:pt x="518641" y="128835"/>
                  </a:lnTo>
                  <a:lnTo>
                    <a:pt x="534354" y="128835"/>
                  </a:lnTo>
                  <a:lnTo>
                    <a:pt x="534299" y="65257"/>
                  </a:lnTo>
                  <a:lnTo>
                    <a:pt x="534023" y="60308"/>
                  </a:lnTo>
                  <a:lnTo>
                    <a:pt x="533904" y="58188"/>
                  </a:lnTo>
                  <a:lnTo>
                    <a:pt x="532553" y="51308"/>
                  </a:lnTo>
                  <a:lnTo>
                    <a:pt x="530301" y="45600"/>
                  </a:lnTo>
                  <a:lnTo>
                    <a:pt x="530045" y="45231"/>
                  </a:lnTo>
                  <a:close/>
                </a:path>
                <a:path w="534669" h="165734">
                  <a:moveTo>
                    <a:pt x="514879" y="33163"/>
                  </a:moveTo>
                  <a:lnTo>
                    <a:pt x="497573" y="33163"/>
                  </a:lnTo>
                  <a:lnTo>
                    <a:pt x="491699" y="34523"/>
                  </a:lnTo>
                  <a:lnTo>
                    <a:pt x="482265" y="39906"/>
                  </a:lnTo>
                  <a:lnTo>
                    <a:pt x="478126" y="44478"/>
                  </a:lnTo>
                  <a:lnTo>
                    <a:pt x="474538" y="50961"/>
                  </a:lnTo>
                  <a:lnTo>
                    <a:pt x="483166" y="50961"/>
                  </a:lnTo>
                  <a:lnTo>
                    <a:pt x="485824" y="47806"/>
                  </a:lnTo>
                  <a:lnTo>
                    <a:pt x="491757" y="45231"/>
                  </a:lnTo>
                  <a:lnTo>
                    <a:pt x="530045" y="45231"/>
                  </a:lnTo>
                  <a:lnTo>
                    <a:pt x="527149" y="41064"/>
                  </a:lnTo>
                  <a:lnTo>
                    <a:pt x="522403" y="35797"/>
                  </a:lnTo>
                  <a:lnTo>
                    <a:pt x="514879" y="33163"/>
                  </a:lnTo>
                  <a:close/>
                </a:path>
              </a:pathLst>
            </a:custGeom>
            <a:solidFill>
              <a:srgbClr val="0F172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91100" cy="10807700"/>
            <a:chOff x="0" y="0"/>
            <a:chExt cx="4991100" cy="10807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91100" cy="108077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853" y="1712638"/>
              <a:ext cx="3251048" cy="325104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51342" y="2792132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736498" y="444449"/>
                  </a:moveTo>
                  <a:lnTo>
                    <a:pt x="733717" y="430110"/>
                  </a:lnTo>
                  <a:lnTo>
                    <a:pt x="725347" y="417512"/>
                  </a:lnTo>
                  <a:lnTo>
                    <a:pt x="712749" y="409143"/>
                  </a:lnTo>
                  <a:lnTo>
                    <a:pt x="698411" y="406349"/>
                  </a:lnTo>
                  <a:lnTo>
                    <a:pt x="684072" y="409143"/>
                  </a:lnTo>
                  <a:lnTo>
                    <a:pt x="671474" y="417512"/>
                  </a:lnTo>
                  <a:lnTo>
                    <a:pt x="495236" y="593750"/>
                  </a:lnTo>
                  <a:lnTo>
                    <a:pt x="420585" y="519099"/>
                  </a:lnTo>
                  <a:lnTo>
                    <a:pt x="379310" y="510730"/>
                  </a:lnTo>
                  <a:lnTo>
                    <a:pt x="355549" y="546036"/>
                  </a:lnTo>
                  <a:lnTo>
                    <a:pt x="358343" y="560374"/>
                  </a:lnTo>
                  <a:lnTo>
                    <a:pt x="366712" y="572973"/>
                  </a:lnTo>
                  <a:lnTo>
                    <a:pt x="468299" y="674560"/>
                  </a:lnTo>
                  <a:lnTo>
                    <a:pt x="480898" y="682929"/>
                  </a:lnTo>
                  <a:lnTo>
                    <a:pt x="495236" y="685723"/>
                  </a:lnTo>
                  <a:lnTo>
                    <a:pt x="509574" y="682929"/>
                  </a:lnTo>
                  <a:lnTo>
                    <a:pt x="522173" y="674560"/>
                  </a:lnTo>
                  <a:lnTo>
                    <a:pt x="725347" y="471385"/>
                  </a:lnTo>
                  <a:lnTo>
                    <a:pt x="733717" y="458787"/>
                  </a:lnTo>
                  <a:lnTo>
                    <a:pt x="736498" y="444449"/>
                  </a:lnTo>
                  <a:close/>
                </a:path>
                <a:path w="1092200" h="1092200">
                  <a:moveTo>
                    <a:pt x="1092060" y="546036"/>
                  </a:moveTo>
                  <a:lnTo>
                    <a:pt x="1090053" y="498919"/>
                  </a:lnTo>
                  <a:lnTo>
                    <a:pt x="1084148" y="452920"/>
                  </a:lnTo>
                  <a:lnTo>
                    <a:pt x="1074508" y="408203"/>
                  </a:lnTo>
                  <a:lnTo>
                    <a:pt x="1061300" y="364909"/>
                  </a:lnTo>
                  <a:lnTo>
                    <a:pt x="1044689" y="323240"/>
                  </a:lnTo>
                  <a:lnTo>
                    <a:pt x="1024826" y="283337"/>
                  </a:lnTo>
                  <a:lnTo>
                    <a:pt x="1015873" y="268528"/>
                  </a:lnTo>
                  <a:lnTo>
                    <a:pt x="1015873" y="546036"/>
                  </a:lnTo>
                  <a:lnTo>
                    <a:pt x="1013485" y="593153"/>
                  </a:lnTo>
                  <a:lnTo>
                    <a:pt x="1006322" y="640727"/>
                  </a:lnTo>
                  <a:lnTo>
                    <a:pt x="994752" y="685749"/>
                  </a:lnTo>
                  <a:lnTo>
                    <a:pt x="978941" y="728916"/>
                  </a:lnTo>
                  <a:lnTo>
                    <a:pt x="959167" y="769988"/>
                  </a:lnTo>
                  <a:lnTo>
                    <a:pt x="935609" y="808748"/>
                  </a:lnTo>
                  <a:lnTo>
                    <a:pt x="908583" y="844892"/>
                  </a:lnTo>
                  <a:lnTo>
                    <a:pt x="878255" y="878268"/>
                  </a:lnTo>
                  <a:lnTo>
                    <a:pt x="844892" y="908583"/>
                  </a:lnTo>
                  <a:lnTo>
                    <a:pt x="808723" y="935634"/>
                  </a:lnTo>
                  <a:lnTo>
                    <a:pt x="769988" y="959167"/>
                  </a:lnTo>
                  <a:lnTo>
                    <a:pt x="728916" y="978954"/>
                  </a:lnTo>
                  <a:lnTo>
                    <a:pt x="685749" y="994752"/>
                  </a:lnTo>
                  <a:lnTo>
                    <a:pt x="640715" y="1006335"/>
                  </a:lnTo>
                  <a:lnTo>
                    <a:pt x="594067" y="1013447"/>
                  </a:lnTo>
                  <a:lnTo>
                    <a:pt x="546023" y="1015873"/>
                  </a:lnTo>
                  <a:lnTo>
                    <a:pt x="497992" y="1013447"/>
                  </a:lnTo>
                  <a:lnTo>
                    <a:pt x="451345" y="1006335"/>
                  </a:lnTo>
                  <a:lnTo>
                    <a:pt x="406311" y="994752"/>
                  </a:lnTo>
                  <a:lnTo>
                    <a:pt x="363143" y="978954"/>
                  </a:lnTo>
                  <a:lnTo>
                    <a:pt x="322072" y="959167"/>
                  </a:lnTo>
                  <a:lnTo>
                    <a:pt x="283337" y="935634"/>
                  </a:lnTo>
                  <a:lnTo>
                    <a:pt x="247167" y="908583"/>
                  </a:lnTo>
                  <a:lnTo>
                    <a:pt x="213804" y="878268"/>
                  </a:lnTo>
                  <a:lnTo>
                    <a:pt x="183476" y="844892"/>
                  </a:lnTo>
                  <a:lnTo>
                    <a:pt x="156438" y="808748"/>
                  </a:lnTo>
                  <a:lnTo>
                    <a:pt x="132892" y="769988"/>
                  </a:lnTo>
                  <a:lnTo>
                    <a:pt x="113106" y="728916"/>
                  </a:lnTo>
                  <a:lnTo>
                    <a:pt x="97307" y="685749"/>
                  </a:lnTo>
                  <a:lnTo>
                    <a:pt x="85737" y="640727"/>
                  </a:lnTo>
                  <a:lnTo>
                    <a:pt x="78613" y="594080"/>
                  </a:lnTo>
                  <a:lnTo>
                    <a:pt x="76187" y="546036"/>
                  </a:lnTo>
                  <a:lnTo>
                    <a:pt x="78562" y="498919"/>
                  </a:lnTo>
                  <a:lnTo>
                    <a:pt x="85737" y="451345"/>
                  </a:lnTo>
                  <a:lnTo>
                    <a:pt x="97307" y="406323"/>
                  </a:lnTo>
                  <a:lnTo>
                    <a:pt x="113106" y="363156"/>
                  </a:lnTo>
                  <a:lnTo>
                    <a:pt x="132892" y="322084"/>
                  </a:lnTo>
                  <a:lnTo>
                    <a:pt x="156425" y="283337"/>
                  </a:lnTo>
                  <a:lnTo>
                    <a:pt x="183476" y="247167"/>
                  </a:lnTo>
                  <a:lnTo>
                    <a:pt x="213804" y="213804"/>
                  </a:lnTo>
                  <a:lnTo>
                    <a:pt x="247167" y="183489"/>
                  </a:lnTo>
                  <a:lnTo>
                    <a:pt x="283337" y="156438"/>
                  </a:lnTo>
                  <a:lnTo>
                    <a:pt x="322072" y="132905"/>
                  </a:lnTo>
                  <a:lnTo>
                    <a:pt x="363143" y="113118"/>
                  </a:lnTo>
                  <a:lnTo>
                    <a:pt x="406311" y="97320"/>
                  </a:lnTo>
                  <a:lnTo>
                    <a:pt x="451345" y="85737"/>
                  </a:lnTo>
                  <a:lnTo>
                    <a:pt x="497992" y="78625"/>
                  </a:lnTo>
                  <a:lnTo>
                    <a:pt x="546023" y="76200"/>
                  </a:lnTo>
                  <a:lnTo>
                    <a:pt x="594067" y="78625"/>
                  </a:lnTo>
                  <a:lnTo>
                    <a:pt x="640715" y="85737"/>
                  </a:lnTo>
                  <a:lnTo>
                    <a:pt x="685749" y="97320"/>
                  </a:lnTo>
                  <a:lnTo>
                    <a:pt x="728916" y="113118"/>
                  </a:lnTo>
                  <a:lnTo>
                    <a:pt x="769988" y="132905"/>
                  </a:lnTo>
                  <a:lnTo>
                    <a:pt x="808723" y="156438"/>
                  </a:lnTo>
                  <a:lnTo>
                    <a:pt x="844892" y="183489"/>
                  </a:lnTo>
                  <a:lnTo>
                    <a:pt x="878255" y="213804"/>
                  </a:lnTo>
                  <a:lnTo>
                    <a:pt x="908583" y="247167"/>
                  </a:lnTo>
                  <a:lnTo>
                    <a:pt x="935634" y="283337"/>
                  </a:lnTo>
                  <a:lnTo>
                    <a:pt x="959167" y="322084"/>
                  </a:lnTo>
                  <a:lnTo>
                    <a:pt x="978941" y="363156"/>
                  </a:lnTo>
                  <a:lnTo>
                    <a:pt x="994752" y="406323"/>
                  </a:lnTo>
                  <a:lnTo>
                    <a:pt x="1006322" y="451345"/>
                  </a:lnTo>
                  <a:lnTo>
                    <a:pt x="1013447" y="497992"/>
                  </a:lnTo>
                  <a:lnTo>
                    <a:pt x="1015873" y="546036"/>
                  </a:lnTo>
                  <a:lnTo>
                    <a:pt x="1015873" y="268528"/>
                  </a:lnTo>
                  <a:lnTo>
                    <a:pt x="976020" y="209461"/>
                  </a:lnTo>
                  <a:lnTo>
                    <a:pt x="947420" y="175844"/>
                  </a:lnTo>
                  <a:lnTo>
                    <a:pt x="916216" y="144653"/>
                  </a:lnTo>
                  <a:lnTo>
                    <a:pt x="882599" y="116039"/>
                  </a:lnTo>
                  <a:lnTo>
                    <a:pt x="846721" y="90182"/>
                  </a:lnTo>
                  <a:lnTo>
                    <a:pt x="808736" y="67246"/>
                  </a:lnTo>
                  <a:lnTo>
                    <a:pt x="768832" y="47383"/>
                  </a:lnTo>
                  <a:lnTo>
                    <a:pt x="727151" y="30759"/>
                  </a:lnTo>
                  <a:lnTo>
                    <a:pt x="683869" y="17551"/>
                  </a:lnTo>
                  <a:lnTo>
                    <a:pt x="639140" y="7912"/>
                  </a:lnTo>
                  <a:lnTo>
                    <a:pt x="593140" y="2006"/>
                  </a:lnTo>
                  <a:lnTo>
                    <a:pt x="546023" y="0"/>
                  </a:lnTo>
                  <a:lnTo>
                    <a:pt x="498919" y="2006"/>
                  </a:lnTo>
                  <a:lnTo>
                    <a:pt x="452920" y="7912"/>
                  </a:lnTo>
                  <a:lnTo>
                    <a:pt x="408190" y="17551"/>
                  </a:lnTo>
                  <a:lnTo>
                    <a:pt x="364909" y="30759"/>
                  </a:lnTo>
                  <a:lnTo>
                    <a:pt x="323227" y="47383"/>
                  </a:lnTo>
                  <a:lnTo>
                    <a:pt x="283324" y="67246"/>
                  </a:lnTo>
                  <a:lnTo>
                    <a:pt x="245338" y="90182"/>
                  </a:lnTo>
                  <a:lnTo>
                    <a:pt x="209461" y="116039"/>
                  </a:lnTo>
                  <a:lnTo>
                    <a:pt x="175844" y="144653"/>
                  </a:lnTo>
                  <a:lnTo>
                    <a:pt x="144640" y="175844"/>
                  </a:lnTo>
                  <a:lnTo>
                    <a:pt x="116027" y="209461"/>
                  </a:lnTo>
                  <a:lnTo>
                    <a:pt x="90170" y="245351"/>
                  </a:lnTo>
                  <a:lnTo>
                    <a:pt x="67221" y="283337"/>
                  </a:lnTo>
                  <a:lnTo>
                    <a:pt x="47371" y="323240"/>
                  </a:lnTo>
                  <a:lnTo>
                    <a:pt x="30759" y="364909"/>
                  </a:lnTo>
                  <a:lnTo>
                    <a:pt x="17538" y="408203"/>
                  </a:lnTo>
                  <a:lnTo>
                    <a:pt x="7899" y="452920"/>
                  </a:lnTo>
                  <a:lnTo>
                    <a:pt x="2120" y="497992"/>
                  </a:lnTo>
                  <a:lnTo>
                    <a:pt x="0" y="546036"/>
                  </a:lnTo>
                  <a:lnTo>
                    <a:pt x="2006" y="593153"/>
                  </a:lnTo>
                  <a:lnTo>
                    <a:pt x="7899" y="639152"/>
                  </a:lnTo>
                  <a:lnTo>
                    <a:pt x="17538" y="683869"/>
                  </a:lnTo>
                  <a:lnTo>
                    <a:pt x="30759" y="727151"/>
                  </a:lnTo>
                  <a:lnTo>
                    <a:pt x="47371" y="768832"/>
                  </a:lnTo>
                  <a:lnTo>
                    <a:pt x="67233" y="808748"/>
                  </a:lnTo>
                  <a:lnTo>
                    <a:pt x="90170" y="846721"/>
                  </a:lnTo>
                  <a:lnTo>
                    <a:pt x="116027" y="882599"/>
                  </a:lnTo>
                  <a:lnTo>
                    <a:pt x="144640" y="916228"/>
                  </a:lnTo>
                  <a:lnTo>
                    <a:pt x="175844" y="947420"/>
                  </a:lnTo>
                  <a:lnTo>
                    <a:pt x="209461" y="976033"/>
                  </a:lnTo>
                  <a:lnTo>
                    <a:pt x="245338" y="1001890"/>
                  </a:lnTo>
                  <a:lnTo>
                    <a:pt x="283324" y="1024826"/>
                  </a:lnTo>
                  <a:lnTo>
                    <a:pt x="323227" y="1044689"/>
                  </a:lnTo>
                  <a:lnTo>
                    <a:pt x="364909" y="1061313"/>
                  </a:lnTo>
                  <a:lnTo>
                    <a:pt x="408190" y="1074521"/>
                  </a:lnTo>
                  <a:lnTo>
                    <a:pt x="452920" y="1084160"/>
                  </a:lnTo>
                  <a:lnTo>
                    <a:pt x="498919" y="1090066"/>
                  </a:lnTo>
                  <a:lnTo>
                    <a:pt x="546023" y="1092073"/>
                  </a:lnTo>
                  <a:lnTo>
                    <a:pt x="593140" y="1090066"/>
                  </a:lnTo>
                  <a:lnTo>
                    <a:pt x="639140" y="1084160"/>
                  </a:lnTo>
                  <a:lnTo>
                    <a:pt x="683869" y="1074521"/>
                  </a:lnTo>
                  <a:lnTo>
                    <a:pt x="727151" y="1061313"/>
                  </a:lnTo>
                  <a:lnTo>
                    <a:pt x="768832" y="1044689"/>
                  </a:lnTo>
                  <a:lnTo>
                    <a:pt x="808736" y="1024826"/>
                  </a:lnTo>
                  <a:lnTo>
                    <a:pt x="846721" y="1001890"/>
                  </a:lnTo>
                  <a:lnTo>
                    <a:pt x="882599" y="976033"/>
                  </a:lnTo>
                  <a:lnTo>
                    <a:pt x="916216" y="947420"/>
                  </a:lnTo>
                  <a:lnTo>
                    <a:pt x="947420" y="916228"/>
                  </a:lnTo>
                  <a:lnTo>
                    <a:pt x="976020" y="882599"/>
                  </a:lnTo>
                  <a:lnTo>
                    <a:pt x="1001877" y="846721"/>
                  </a:lnTo>
                  <a:lnTo>
                    <a:pt x="1024826" y="808748"/>
                  </a:lnTo>
                  <a:lnTo>
                    <a:pt x="1044689" y="768832"/>
                  </a:lnTo>
                  <a:lnTo>
                    <a:pt x="1061300" y="727151"/>
                  </a:lnTo>
                  <a:lnTo>
                    <a:pt x="1074508" y="683869"/>
                  </a:lnTo>
                  <a:lnTo>
                    <a:pt x="1084148" y="639152"/>
                  </a:lnTo>
                  <a:lnTo>
                    <a:pt x="1089939" y="594080"/>
                  </a:lnTo>
                  <a:lnTo>
                    <a:pt x="1090053" y="593153"/>
                  </a:lnTo>
                  <a:lnTo>
                    <a:pt x="1092060" y="546036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78" y="4310268"/>
              <a:ext cx="1863228" cy="1894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145" y="4819436"/>
              <a:ext cx="3214191" cy="1865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591" y="6519516"/>
              <a:ext cx="2320925" cy="1894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841" y="5300470"/>
              <a:ext cx="3768526" cy="494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0499" y="6874985"/>
              <a:ext cx="1854894" cy="49043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5325" y="7629459"/>
              <a:ext cx="1684103" cy="456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016500" cy="9893300"/>
          </a:xfrm>
          <a:custGeom>
            <a:avLst/>
            <a:gdLst/>
            <a:ahLst/>
            <a:cxnLst/>
            <a:rect l="l" t="t" r="r" b="b"/>
            <a:pathLst>
              <a:path w="5016500" h="9893300">
                <a:moveTo>
                  <a:pt x="5016500" y="9893300"/>
                </a:moveTo>
                <a:lnTo>
                  <a:pt x="0" y="9893300"/>
                </a:lnTo>
                <a:lnTo>
                  <a:pt x="0" y="0"/>
                </a:lnTo>
                <a:lnTo>
                  <a:pt x="5016500" y="0"/>
                </a:lnTo>
                <a:lnTo>
                  <a:pt x="5016500" y="9893300"/>
                </a:lnTo>
                <a:close/>
              </a:path>
            </a:pathLst>
          </a:custGeom>
          <a:solidFill>
            <a:srgbClr val="F7F9F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500" y="165100"/>
            <a:ext cx="4902200" cy="9613900"/>
            <a:chOff x="63500" y="165100"/>
            <a:chExt cx="4902200" cy="96139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" y="215900"/>
              <a:ext cx="4648200" cy="9359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0" y="165100"/>
              <a:ext cx="4902200" cy="96139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5900" y="190500"/>
              <a:ext cx="4597400" cy="9309100"/>
            </a:xfrm>
            <a:custGeom>
              <a:avLst/>
              <a:gdLst/>
              <a:ahLst/>
              <a:cxnLst/>
              <a:rect l="l" t="t" r="r" b="b"/>
              <a:pathLst>
                <a:path w="4597400" h="9309100">
                  <a:moveTo>
                    <a:pt x="4394200" y="0"/>
                  </a:moveTo>
                  <a:lnTo>
                    <a:pt x="203199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0" y="9105900"/>
                  </a:lnTo>
                  <a:lnTo>
                    <a:pt x="5366" y="9152491"/>
                  </a:lnTo>
                  <a:lnTo>
                    <a:pt x="20653" y="9195262"/>
                  </a:lnTo>
                  <a:lnTo>
                    <a:pt x="44640" y="9232991"/>
                  </a:lnTo>
                  <a:lnTo>
                    <a:pt x="76108" y="9264459"/>
                  </a:lnTo>
                  <a:lnTo>
                    <a:pt x="113837" y="9288446"/>
                  </a:lnTo>
                  <a:lnTo>
                    <a:pt x="156607" y="9303733"/>
                  </a:lnTo>
                  <a:lnTo>
                    <a:pt x="203199" y="9309100"/>
                  </a:lnTo>
                  <a:lnTo>
                    <a:pt x="4394200" y="9309100"/>
                  </a:lnTo>
                  <a:lnTo>
                    <a:pt x="4440791" y="9303733"/>
                  </a:lnTo>
                  <a:lnTo>
                    <a:pt x="4483562" y="9288446"/>
                  </a:lnTo>
                  <a:lnTo>
                    <a:pt x="4521291" y="9264459"/>
                  </a:lnTo>
                  <a:lnTo>
                    <a:pt x="4552759" y="9232991"/>
                  </a:lnTo>
                  <a:lnTo>
                    <a:pt x="4576746" y="9195262"/>
                  </a:lnTo>
                  <a:lnTo>
                    <a:pt x="4592033" y="9152491"/>
                  </a:lnTo>
                  <a:lnTo>
                    <a:pt x="4597400" y="9105900"/>
                  </a:lnTo>
                  <a:lnTo>
                    <a:pt x="4597400" y="203200"/>
                  </a:lnTo>
                  <a:lnTo>
                    <a:pt x="4592033" y="156608"/>
                  </a:lnTo>
                  <a:lnTo>
                    <a:pt x="4576746" y="113837"/>
                  </a:lnTo>
                  <a:lnTo>
                    <a:pt x="4552759" y="76108"/>
                  </a:lnTo>
                  <a:lnTo>
                    <a:pt x="4521291" y="44640"/>
                  </a:lnTo>
                  <a:lnTo>
                    <a:pt x="4483562" y="20653"/>
                  </a:lnTo>
                  <a:lnTo>
                    <a:pt x="4440791" y="5366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00" y="190499"/>
              <a:ext cx="4588865" cy="233587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256294" y="647636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355485" y="253923"/>
                  </a:moveTo>
                  <a:lnTo>
                    <a:pt x="353618" y="244373"/>
                  </a:lnTo>
                  <a:lnTo>
                    <a:pt x="353529" y="244246"/>
                  </a:lnTo>
                  <a:lnTo>
                    <a:pt x="353491" y="244043"/>
                  </a:lnTo>
                  <a:lnTo>
                    <a:pt x="348043" y="235966"/>
                  </a:lnTo>
                  <a:lnTo>
                    <a:pt x="221081" y="109004"/>
                  </a:lnTo>
                  <a:lnTo>
                    <a:pt x="212686" y="103428"/>
                  </a:lnTo>
                  <a:lnTo>
                    <a:pt x="203136" y="101574"/>
                  </a:lnTo>
                  <a:lnTo>
                    <a:pt x="193573" y="103428"/>
                  </a:lnTo>
                  <a:lnTo>
                    <a:pt x="185178" y="109004"/>
                  </a:lnTo>
                  <a:lnTo>
                    <a:pt x="179603" y="117411"/>
                  </a:lnTo>
                  <a:lnTo>
                    <a:pt x="177736" y="126961"/>
                  </a:lnTo>
                  <a:lnTo>
                    <a:pt x="179603" y="136512"/>
                  </a:lnTo>
                  <a:lnTo>
                    <a:pt x="185178" y="144919"/>
                  </a:lnTo>
                  <a:lnTo>
                    <a:pt x="268795" y="228536"/>
                  </a:lnTo>
                  <a:lnTo>
                    <a:pt x="25387" y="228536"/>
                  </a:lnTo>
                  <a:lnTo>
                    <a:pt x="15506" y="230530"/>
                  </a:lnTo>
                  <a:lnTo>
                    <a:pt x="7429" y="235966"/>
                  </a:lnTo>
                  <a:lnTo>
                    <a:pt x="1993" y="244043"/>
                  </a:lnTo>
                  <a:lnTo>
                    <a:pt x="0" y="253923"/>
                  </a:lnTo>
                  <a:lnTo>
                    <a:pt x="1993" y="263804"/>
                  </a:lnTo>
                  <a:lnTo>
                    <a:pt x="7429" y="271881"/>
                  </a:lnTo>
                  <a:lnTo>
                    <a:pt x="15506" y="277317"/>
                  </a:lnTo>
                  <a:lnTo>
                    <a:pt x="25387" y="279311"/>
                  </a:lnTo>
                  <a:lnTo>
                    <a:pt x="268795" y="279311"/>
                  </a:lnTo>
                  <a:lnTo>
                    <a:pt x="185178" y="362927"/>
                  </a:lnTo>
                  <a:lnTo>
                    <a:pt x="179603" y="371322"/>
                  </a:lnTo>
                  <a:lnTo>
                    <a:pt x="177736" y="380885"/>
                  </a:lnTo>
                  <a:lnTo>
                    <a:pt x="179603" y="390436"/>
                  </a:lnTo>
                  <a:lnTo>
                    <a:pt x="185178" y="398843"/>
                  </a:lnTo>
                  <a:lnTo>
                    <a:pt x="193573" y="404418"/>
                  </a:lnTo>
                  <a:lnTo>
                    <a:pt x="203136" y="406273"/>
                  </a:lnTo>
                  <a:lnTo>
                    <a:pt x="212686" y="404418"/>
                  </a:lnTo>
                  <a:lnTo>
                    <a:pt x="221081" y="398843"/>
                  </a:lnTo>
                  <a:lnTo>
                    <a:pt x="348043" y="271881"/>
                  </a:lnTo>
                  <a:lnTo>
                    <a:pt x="353491" y="263804"/>
                  </a:lnTo>
                  <a:lnTo>
                    <a:pt x="353529" y="263613"/>
                  </a:lnTo>
                  <a:lnTo>
                    <a:pt x="353618" y="263474"/>
                  </a:lnTo>
                  <a:lnTo>
                    <a:pt x="355485" y="253923"/>
                  </a:lnTo>
                  <a:close/>
                </a:path>
                <a:path w="508000" h="508000">
                  <a:moveTo>
                    <a:pt x="507834" y="76174"/>
                  </a:moveTo>
                  <a:lnTo>
                    <a:pt x="495033" y="33921"/>
                  </a:lnTo>
                  <a:lnTo>
                    <a:pt x="460806" y="5803"/>
                  </a:lnTo>
                  <a:lnTo>
                    <a:pt x="431660" y="0"/>
                  </a:lnTo>
                  <a:lnTo>
                    <a:pt x="330098" y="0"/>
                  </a:lnTo>
                  <a:lnTo>
                    <a:pt x="320205" y="1993"/>
                  </a:lnTo>
                  <a:lnTo>
                    <a:pt x="312140" y="7442"/>
                  </a:lnTo>
                  <a:lnTo>
                    <a:pt x="306692" y="15506"/>
                  </a:lnTo>
                  <a:lnTo>
                    <a:pt x="304698" y="25400"/>
                  </a:lnTo>
                  <a:lnTo>
                    <a:pt x="306692" y="35280"/>
                  </a:lnTo>
                  <a:lnTo>
                    <a:pt x="312140" y="43345"/>
                  </a:lnTo>
                  <a:lnTo>
                    <a:pt x="320205" y="48793"/>
                  </a:lnTo>
                  <a:lnTo>
                    <a:pt x="330098" y="50787"/>
                  </a:lnTo>
                  <a:lnTo>
                    <a:pt x="431660" y="50787"/>
                  </a:lnTo>
                  <a:lnTo>
                    <a:pt x="438391" y="50787"/>
                  </a:lnTo>
                  <a:lnTo>
                    <a:pt x="444855" y="53467"/>
                  </a:lnTo>
                  <a:lnTo>
                    <a:pt x="449618" y="58229"/>
                  </a:lnTo>
                  <a:lnTo>
                    <a:pt x="454380" y="62979"/>
                  </a:lnTo>
                  <a:lnTo>
                    <a:pt x="457047" y="69443"/>
                  </a:lnTo>
                  <a:lnTo>
                    <a:pt x="457047" y="438404"/>
                  </a:lnTo>
                  <a:lnTo>
                    <a:pt x="454380" y="444855"/>
                  </a:lnTo>
                  <a:lnTo>
                    <a:pt x="449618" y="449618"/>
                  </a:lnTo>
                  <a:lnTo>
                    <a:pt x="444855" y="454380"/>
                  </a:lnTo>
                  <a:lnTo>
                    <a:pt x="438391" y="457060"/>
                  </a:lnTo>
                  <a:lnTo>
                    <a:pt x="431660" y="457060"/>
                  </a:lnTo>
                  <a:lnTo>
                    <a:pt x="330098" y="457060"/>
                  </a:lnTo>
                  <a:lnTo>
                    <a:pt x="320205" y="459054"/>
                  </a:lnTo>
                  <a:lnTo>
                    <a:pt x="312140" y="464489"/>
                  </a:lnTo>
                  <a:lnTo>
                    <a:pt x="306692" y="472567"/>
                  </a:lnTo>
                  <a:lnTo>
                    <a:pt x="304698" y="482447"/>
                  </a:lnTo>
                  <a:lnTo>
                    <a:pt x="306692" y="492328"/>
                  </a:lnTo>
                  <a:lnTo>
                    <a:pt x="312140" y="500405"/>
                  </a:lnTo>
                  <a:lnTo>
                    <a:pt x="320205" y="505841"/>
                  </a:lnTo>
                  <a:lnTo>
                    <a:pt x="330098" y="507847"/>
                  </a:lnTo>
                  <a:lnTo>
                    <a:pt x="431660" y="507847"/>
                  </a:lnTo>
                  <a:lnTo>
                    <a:pt x="473925" y="495046"/>
                  </a:lnTo>
                  <a:lnTo>
                    <a:pt x="502043" y="460819"/>
                  </a:lnTo>
                  <a:lnTo>
                    <a:pt x="507834" y="431660"/>
                  </a:lnTo>
                  <a:lnTo>
                    <a:pt x="507834" y="76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706" y="1442375"/>
              <a:ext cx="2027039" cy="22383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258" y="1927979"/>
              <a:ext cx="1800832" cy="1657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965" y="3267354"/>
              <a:ext cx="798884" cy="1240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248" y="3491020"/>
              <a:ext cx="3776167" cy="45699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833" y="4174609"/>
              <a:ext cx="754868" cy="13057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248" y="4404787"/>
              <a:ext cx="3776167" cy="45699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48" y="5077470"/>
              <a:ext cx="253858" cy="2538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248" y="5090170"/>
              <a:ext cx="203059" cy="20305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423" y="5126364"/>
              <a:ext cx="1153790" cy="13057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2248" y="5521613"/>
              <a:ext cx="3776345" cy="508000"/>
            </a:xfrm>
            <a:custGeom>
              <a:avLst/>
              <a:gdLst/>
              <a:ahLst/>
              <a:cxnLst/>
              <a:rect l="l" t="t" r="r" b="b"/>
              <a:pathLst>
                <a:path w="3776345" h="508000">
                  <a:moveTo>
                    <a:pt x="3674567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599"/>
                  </a:lnTo>
                  <a:lnTo>
                    <a:pt x="0" y="406278"/>
                  </a:lnTo>
                  <a:lnTo>
                    <a:pt x="7984" y="445825"/>
                  </a:lnTo>
                  <a:lnTo>
                    <a:pt x="29757" y="478120"/>
                  </a:lnTo>
                  <a:lnTo>
                    <a:pt x="62052" y="499894"/>
                  </a:lnTo>
                  <a:lnTo>
                    <a:pt x="101600" y="507878"/>
                  </a:lnTo>
                  <a:lnTo>
                    <a:pt x="3674567" y="507878"/>
                  </a:lnTo>
                  <a:lnTo>
                    <a:pt x="3714114" y="499894"/>
                  </a:lnTo>
                  <a:lnTo>
                    <a:pt x="3746409" y="478120"/>
                  </a:lnTo>
                  <a:lnTo>
                    <a:pt x="3768182" y="445826"/>
                  </a:lnTo>
                  <a:lnTo>
                    <a:pt x="3776167" y="406278"/>
                  </a:lnTo>
                  <a:lnTo>
                    <a:pt x="3776167" y="101600"/>
                  </a:lnTo>
                  <a:lnTo>
                    <a:pt x="3768182" y="62052"/>
                  </a:lnTo>
                  <a:lnTo>
                    <a:pt x="3746409" y="29757"/>
                  </a:lnTo>
                  <a:lnTo>
                    <a:pt x="3714114" y="7984"/>
                  </a:lnTo>
                  <a:lnTo>
                    <a:pt x="367456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4931" y="5690945"/>
              <a:ext cx="169215" cy="16921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442201" y="5684963"/>
              <a:ext cx="534670" cy="165735"/>
            </a:xfrm>
            <a:custGeom>
              <a:avLst/>
              <a:gdLst/>
              <a:ahLst/>
              <a:cxnLst/>
              <a:rect l="l" t="t" r="r" b="b"/>
              <a:pathLst>
                <a:path w="534669" h="165735">
                  <a:moveTo>
                    <a:pt x="16061" y="96279"/>
                  </a:moveTo>
                  <a:lnTo>
                    <a:pt x="0" y="99491"/>
                  </a:lnTo>
                  <a:lnTo>
                    <a:pt x="5908" y="113089"/>
                  </a:lnTo>
                  <a:lnTo>
                    <a:pt x="16516" y="122801"/>
                  </a:lnTo>
                  <a:lnTo>
                    <a:pt x="31823" y="128629"/>
                  </a:lnTo>
                  <a:lnTo>
                    <a:pt x="51829" y="130571"/>
                  </a:lnTo>
                  <a:lnTo>
                    <a:pt x="63175" y="129991"/>
                  </a:lnTo>
                  <a:lnTo>
                    <a:pt x="73164" y="128249"/>
                  </a:lnTo>
                  <a:lnTo>
                    <a:pt x="81797" y="125346"/>
                  </a:lnTo>
                  <a:lnTo>
                    <a:pt x="89073" y="121282"/>
                  </a:lnTo>
                  <a:lnTo>
                    <a:pt x="93210" y="117636"/>
                  </a:lnTo>
                  <a:lnTo>
                    <a:pt x="42077" y="117636"/>
                  </a:lnTo>
                  <a:lnTo>
                    <a:pt x="33887" y="115928"/>
                  </a:lnTo>
                  <a:lnTo>
                    <a:pt x="21848" y="109041"/>
                  </a:lnTo>
                  <a:lnTo>
                    <a:pt x="17913" y="103629"/>
                  </a:lnTo>
                  <a:lnTo>
                    <a:pt x="16061" y="96279"/>
                  </a:lnTo>
                  <a:close/>
                </a:path>
                <a:path w="534669" h="165735">
                  <a:moveTo>
                    <a:pt x="52176" y="4688"/>
                  </a:moveTo>
                  <a:lnTo>
                    <a:pt x="12469" y="17900"/>
                  </a:lnTo>
                  <a:lnTo>
                    <a:pt x="5729" y="37417"/>
                  </a:lnTo>
                  <a:lnTo>
                    <a:pt x="5729" y="41990"/>
                  </a:lnTo>
                  <a:lnTo>
                    <a:pt x="36723" y="69539"/>
                  </a:lnTo>
                  <a:lnTo>
                    <a:pt x="54086" y="73678"/>
                  </a:lnTo>
                  <a:lnTo>
                    <a:pt x="68295" y="77064"/>
                  </a:lnTo>
                  <a:lnTo>
                    <a:pt x="72231" y="78424"/>
                  </a:lnTo>
                  <a:lnTo>
                    <a:pt x="78829" y="81665"/>
                  </a:lnTo>
                  <a:lnTo>
                    <a:pt x="81375" y="83719"/>
                  </a:lnTo>
                  <a:lnTo>
                    <a:pt x="83170" y="86208"/>
                  </a:lnTo>
                  <a:lnTo>
                    <a:pt x="85022" y="88697"/>
                  </a:lnTo>
                  <a:lnTo>
                    <a:pt x="85948" y="91938"/>
                  </a:lnTo>
                  <a:lnTo>
                    <a:pt x="85948" y="103051"/>
                  </a:lnTo>
                  <a:lnTo>
                    <a:pt x="83025" y="108462"/>
                  </a:lnTo>
                  <a:lnTo>
                    <a:pt x="71208" y="115928"/>
                  </a:lnTo>
                  <a:lnTo>
                    <a:pt x="70868" y="115928"/>
                  </a:lnTo>
                  <a:lnTo>
                    <a:pt x="63144" y="117636"/>
                  </a:lnTo>
                  <a:lnTo>
                    <a:pt x="93210" y="117636"/>
                  </a:lnTo>
                  <a:lnTo>
                    <a:pt x="94884" y="116160"/>
                  </a:lnTo>
                  <a:lnTo>
                    <a:pt x="99035" y="110083"/>
                  </a:lnTo>
                  <a:lnTo>
                    <a:pt x="101526" y="103051"/>
                  </a:lnTo>
                  <a:lnTo>
                    <a:pt x="102230" y="96279"/>
                  </a:lnTo>
                  <a:lnTo>
                    <a:pt x="102356" y="90607"/>
                  </a:lnTo>
                  <a:lnTo>
                    <a:pt x="101719" y="86729"/>
                  </a:lnTo>
                  <a:lnTo>
                    <a:pt x="100558" y="83719"/>
                  </a:lnTo>
                  <a:lnTo>
                    <a:pt x="99231" y="80131"/>
                  </a:lnTo>
                  <a:lnTo>
                    <a:pt x="97523" y="77266"/>
                  </a:lnTo>
                  <a:lnTo>
                    <a:pt x="95350" y="74864"/>
                  </a:lnTo>
                  <a:lnTo>
                    <a:pt x="93703" y="72983"/>
                  </a:lnTo>
                  <a:lnTo>
                    <a:pt x="91793" y="71363"/>
                  </a:lnTo>
                  <a:lnTo>
                    <a:pt x="89594" y="69974"/>
                  </a:lnTo>
                  <a:lnTo>
                    <a:pt x="87453" y="68527"/>
                  </a:lnTo>
                  <a:lnTo>
                    <a:pt x="85195" y="67311"/>
                  </a:lnTo>
                  <a:lnTo>
                    <a:pt x="82822" y="66327"/>
                  </a:lnTo>
                  <a:lnTo>
                    <a:pt x="78771" y="64533"/>
                  </a:lnTo>
                  <a:lnTo>
                    <a:pt x="74459" y="63057"/>
                  </a:lnTo>
                  <a:lnTo>
                    <a:pt x="69887" y="61900"/>
                  </a:lnTo>
                  <a:lnTo>
                    <a:pt x="65314" y="60684"/>
                  </a:lnTo>
                  <a:lnTo>
                    <a:pt x="60684" y="59527"/>
                  </a:lnTo>
                  <a:lnTo>
                    <a:pt x="55996" y="58427"/>
                  </a:lnTo>
                  <a:lnTo>
                    <a:pt x="44536" y="55880"/>
                  </a:lnTo>
                  <a:lnTo>
                    <a:pt x="37041" y="53768"/>
                  </a:lnTo>
                  <a:lnTo>
                    <a:pt x="33511" y="52089"/>
                  </a:lnTo>
                  <a:lnTo>
                    <a:pt x="29749" y="50411"/>
                  </a:lnTo>
                  <a:lnTo>
                    <a:pt x="26855" y="48356"/>
                  </a:lnTo>
                  <a:lnTo>
                    <a:pt x="24925" y="46041"/>
                  </a:lnTo>
                  <a:lnTo>
                    <a:pt x="22861" y="43437"/>
                  </a:lnTo>
                  <a:lnTo>
                    <a:pt x="21877" y="40311"/>
                  </a:lnTo>
                  <a:lnTo>
                    <a:pt x="21877" y="30125"/>
                  </a:lnTo>
                  <a:lnTo>
                    <a:pt x="24453" y="25292"/>
                  </a:lnTo>
                  <a:lnTo>
                    <a:pt x="34755" y="18810"/>
                  </a:lnTo>
                  <a:lnTo>
                    <a:pt x="42221" y="17189"/>
                  </a:lnTo>
                  <a:lnTo>
                    <a:pt x="91200" y="17189"/>
                  </a:lnTo>
                  <a:lnTo>
                    <a:pt x="89138" y="14845"/>
                  </a:lnTo>
                  <a:lnTo>
                    <a:pt x="84038" y="11112"/>
                  </a:lnTo>
                  <a:lnTo>
                    <a:pt x="77912" y="8301"/>
                  </a:lnTo>
                  <a:lnTo>
                    <a:pt x="70560" y="6294"/>
                  </a:lnTo>
                  <a:lnTo>
                    <a:pt x="61981" y="5089"/>
                  </a:lnTo>
                  <a:lnTo>
                    <a:pt x="52176" y="4688"/>
                  </a:lnTo>
                  <a:close/>
                </a:path>
                <a:path w="534669" h="165735">
                  <a:moveTo>
                    <a:pt x="91200" y="17189"/>
                  </a:moveTo>
                  <a:lnTo>
                    <a:pt x="60916" y="17189"/>
                  </a:lnTo>
                  <a:lnTo>
                    <a:pt x="67890" y="18665"/>
                  </a:lnTo>
                  <a:lnTo>
                    <a:pt x="72925" y="21617"/>
                  </a:lnTo>
                  <a:lnTo>
                    <a:pt x="77961" y="24511"/>
                  </a:lnTo>
                  <a:lnTo>
                    <a:pt x="81375" y="29199"/>
                  </a:lnTo>
                  <a:lnTo>
                    <a:pt x="83170" y="35681"/>
                  </a:lnTo>
                  <a:lnTo>
                    <a:pt x="99491" y="32816"/>
                  </a:lnTo>
                  <a:lnTo>
                    <a:pt x="96865" y="25697"/>
                  </a:lnTo>
                  <a:lnTo>
                    <a:pt x="93414" y="19707"/>
                  </a:lnTo>
                  <a:lnTo>
                    <a:pt x="91200" y="17189"/>
                  </a:lnTo>
                  <a:close/>
                </a:path>
                <a:path w="534669" h="165735">
                  <a:moveTo>
                    <a:pt x="138038" y="0"/>
                  </a:moveTo>
                  <a:lnTo>
                    <a:pt x="122411" y="0"/>
                  </a:lnTo>
                  <a:lnTo>
                    <a:pt x="122411" y="14932"/>
                  </a:lnTo>
                  <a:lnTo>
                    <a:pt x="138038" y="14932"/>
                  </a:lnTo>
                  <a:lnTo>
                    <a:pt x="138038" y="0"/>
                  </a:lnTo>
                  <a:close/>
                </a:path>
                <a:path w="534669" h="165735">
                  <a:moveTo>
                    <a:pt x="138038" y="34900"/>
                  </a:moveTo>
                  <a:lnTo>
                    <a:pt x="122411" y="34900"/>
                  </a:lnTo>
                  <a:lnTo>
                    <a:pt x="122411" y="128835"/>
                  </a:lnTo>
                  <a:lnTo>
                    <a:pt x="138038" y="128835"/>
                  </a:lnTo>
                  <a:lnTo>
                    <a:pt x="138038" y="34900"/>
                  </a:lnTo>
                  <a:close/>
                </a:path>
                <a:path w="534669" h="165735">
                  <a:moveTo>
                    <a:pt x="177192" y="140295"/>
                  </a:moveTo>
                  <a:lnTo>
                    <a:pt x="161478" y="142552"/>
                  </a:lnTo>
                  <a:lnTo>
                    <a:pt x="163214" y="149960"/>
                  </a:lnTo>
                  <a:lnTo>
                    <a:pt x="167121" y="155661"/>
                  </a:lnTo>
                  <a:lnTo>
                    <a:pt x="179275" y="163706"/>
                  </a:lnTo>
                  <a:lnTo>
                    <a:pt x="187436" y="165732"/>
                  </a:lnTo>
                  <a:lnTo>
                    <a:pt x="197680" y="165732"/>
                  </a:lnTo>
                  <a:lnTo>
                    <a:pt x="228737" y="153838"/>
                  </a:lnTo>
                  <a:lnTo>
                    <a:pt x="192327" y="153838"/>
                  </a:lnTo>
                  <a:lnTo>
                    <a:pt x="187639" y="152652"/>
                  </a:lnTo>
                  <a:lnTo>
                    <a:pt x="180520" y="147964"/>
                  </a:lnTo>
                  <a:lnTo>
                    <a:pt x="178234" y="144636"/>
                  </a:lnTo>
                  <a:lnTo>
                    <a:pt x="177192" y="140295"/>
                  </a:lnTo>
                  <a:close/>
                </a:path>
                <a:path w="534669" h="165735">
                  <a:moveTo>
                    <a:pt x="237008" y="111385"/>
                  </a:moveTo>
                  <a:lnTo>
                    <a:pt x="221468" y="111385"/>
                  </a:lnTo>
                  <a:lnTo>
                    <a:pt x="221468" y="135578"/>
                  </a:lnTo>
                  <a:lnTo>
                    <a:pt x="219500" y="142407"/>
                  </a:lnTo>
                  <a:lnTo>
                    <a:pt x="215565" y="146980"/>
                  </a:lnTo>
                  <a:lnTo>
                    <a:pt x="211687" y="151552"/>
                  </a:lnTo>
                  <a:lnTo>
                    <a:pt x="205870" y="153838"/>
                  </a:lnTo>
                  <a:lnTo>
                    <a:pt x="228737" y="153838"/>
                  </a:lnTo>
                  <a:lnTo>
                    <a:pt x="231490" y="150268"/>
                  </a:lnTo>
                  <a:lnTo>
                    <a:pt x="234556" y="143464"/>
                  </a:lnTo>
                  <a:lnTo>
                    <a:pt x="236360" y="135578"/>
                  </a:lnTo>
                  <a:lnTo>
                    <a:pt x="236395" y="135422"/>
                  </a:lnTo>
                  <a:lnTo>
                    <a:pt x="236785" y="129530"/>
                  </a:lnTo>
                  <a:lnTo>
                    <a:pt x="236884" y="128025"/>
                  </a:lnTo>
                  <a:lnTo>
                    <a:pt x="237008" y="111385"/>
                  </a:lnTo>
                  <a:close/>
                </a:path>
                <a:path w="534669" h="165735">
                  <a:moveTo>
                    <a:pt x="199475" y="33424"/>
                  </a:moveTo>
                  <a:lnTo>
                    <a:pt x="192819" y="33424"/>
                  </a:lnTo>
                  <a:lnTo>
                    <a:pt x="184484" y="34167"/>
                  </a:lnTo>
                  <a:lnTo>
                    <a:pt x="158114" y="70402"/>
                  </a:lnTo>
                  <a:lnTo>
                    <a:pt x="157579" y="81867"/>
                  </a:lnTo>
                  <a:lnTo>
                    <a:pt x="157571" y="82041"/>
                  </a:lnTo>
                  <a:lnTo>
                    <a:pt x="157913" y="89806"/>
                  </a:lnTo>
                  <a:lnTo>
                    <a:pt x="157958" y="90826"/>
                  </a:lnTo>
                  <a:lnTo>
                    <a:pt x="158076" y="93506"/>
                  </a:lnTo>
                  <a:lnTo>
                    <a:pt x="159545" y="103045"/>
                  </a:lnTo>
                  <a:lnTo>
                    <a:pt x="159590" y="103333"/>
                  </a:lnTo>
                  <a:lnTo>
                    <a:pt x="162071" y="111385"/>
                  </a:lnTo>
                  <a:lnTo>
                    <a:pt x="191082" y="129530"/>
                  </a:lnTo>
                  <a:lnTo>
                    <a:pt x="197970" y="129530"/>
                  </a:lnTo>
                  <a:lnTo>
                    <a:pt x="203989" y="128025"/>
                  </a:lnTo>
                  <a:lnTo>
                    <a:pt x="209140" y="125015"/>
                  </a:lnTo>
                  <a:lnTo>
                    <a:pt x="214291" y="121948"/>
                  </a:lnTo>
                  <a:lnTo>
                    <a:pt x="217749" y="118070"/>
                  </a:lnTo>
                  <a:lnTo>
                    <a:pt x="188283" y="118070"/>
                  </a:lnTo>
                  <a:lnTo>
                    <a:pt x="182256" y="115176"/>
                  </a:lnTo>
                  <a:lnTo>
                    <a:pt x="173725" y="82041"/>
                  </a:lnTo>
                  <a:lnTo>
                    <a:pt x="174025" y="73772"/>
                  </a:lnTo>
                  <a:lnTo>
                    <a:pt x="188652" y="45057"/>
                  </a:lnTo>
                  <a:lnTo>
                    <a:pt x="218551" y="45057"/>
                  </a:lnTo>
                  <a:lnTo>
                    <a:pt x="215015" y="41035"/>
                  </a:lnTo>
                  <a:lnTo>
                    <a:pt x="210095" y="38025"/>
                  </a:lnTo>
                  <a:lnTo>
                    <a:pt x="205233" y="34958"/>
                  </a:lnTo>
                  <a:lnTo>
                    <a:pt x="199475" y="33424"/>
                  </a:lnTo>
                  <a:close/>
                </a:path>
                <a:path w="534669" h="165735">
                  <a:moveTo>
                    <a:pt x="218551" y="45057"/>
                  </a:moveTo>
                  <a:lnTo>
                    <a:pt x="203873" y="45057"/>
                  </a:lnTo>
                  <a:lnTo>
                    <a:pt x="209806" y="48356"/>
                  </a:lnTo>
                  <a:lnTo>
                    <a:pt x="214436" y="54954"/>
                  </a:lnTo>
                  <a:lnTo>
                    <a:pt x="217543" y="60402"/>
                  </a:lnTo>
                  <a:lnTo>
                    <a:pt x="219710" y="66588"/>
                  </a:lnTo>
                  <a:lnTo>
                    <a:pt x="221029" y="73772"/>
                  </a:lnTo>
                  <a:lnTo>
                    <a:pt x="221468" y="81867"/>
                  </a:lnTo>
                  <a:lnTo>
                    <a:pt x="221029" y="89806"/>
                  </a:lnTo>
                  <a:lnTo>
                    <a:pt x="203624" y="118070"/>
                  </a:lnTo>
                  <a:lnTo>
                    <a:pt x="217749" y="118070"/>
                  </a:lnTo>
                  <a:lnTo>
                    <a:pt x="218343" y="117404"/>
                  </a:lnTo>
                  <a:lnTo>
                    <a:pt x="221228" y="111521"/>
                  </a:lnTo>
                  <a:lnTo>
                    <a:pt x="221295" y="111385"/>
                  </a:lnTo>
                  <a:lnTo>
                    <a:pt x="237008" y="111385"/>
                  </a:lnTo>
                  <a:lnTo>
                    <a:pt x="237008" y="50961"/>
                  </a:lnTo>
                  <a:lnTo>
                    <a:pt x="221468" y="50961"/>
                  </a:lnTo>
                  <a:lnTo>
                    <a:pt x="218916" y="45578"/>
                  </a:lnTo>
                  <a:lnTo>
                    <a:pt x="218806" y="45347"/>
                  </a:lnTo>
                  <a:lnTo>
                    <a:pt x="218551" y="45057"/>
                  </a:lnTo>
                  <a:close/>
                </a:path>
                <a:path w="534669" h="165735">
                  <a:moveTo>
                    <a:pt x="237523" y="34958"/>
                  </a:moveTo>
                  <a:lnTo>
                    <a:pt x="222655" y="34958"/>
                  </a:lnTo>
                  <a:lnTo>
                    <a:pt x="222568" y="35131"/>
                  </a:lnTo>
                  <a:lnTo>
                    <a:pt x="221826" y="45347"/>
                  </a:lnTo>
                  <a:lnTo>
                    <a:pt x="221700" y="48009"/>
                  </a:lnTo>
                  <a:lnTo>
                    <a:pt x="221642" y="50961"/>
                  </a:lnTo>
                  <a:lnTo>
                    <a:pt x="237008" y="50961"/>
                  </a:lnTo>
                  <a:lnTo>
                    <a:pt x="237126" y="40114"/>
                  </a:lnTo>
                  <a:lnTo>
                    <a:pt x="237182" y="38025"/>
                  </a:lnTo>
                  <a:lnTo>
                    <a:pt x="237503" y="35131"/>
                  </a:lnTo>
                  <a:lnTo>
                    <a:pt x="237523" y="34958"/>
                  </a:lnTo>
                  <a:close/>
                </a:path>
                <a:path w="534669" h="165735">
                  <a:moveTo>
                    <a:pt x="275642" y="34900"/>
                  </a:moveTo>
                  <a:lnTo>
                    <a:pt x="260883" y="34900"/>
                  </a:lnTo>
                  <a:lnTo>
                    <a:pt x="261011" y="35797"/>
                  </a:lnTo>
                  <a:lnTo>
                    <a:pt x="261121" y="37388"/>
                  </a:lnTo>
                  <a:lnTo>
                    <a:pt x="261213" y="40745"/>
                  </a:lnTo>
                  <a:lnTo>
                    <a:pt x="261326" y="44478"/>
                  </a:lnTo>
                  <a:lnTo>
                    <a:pt x="261404" y="128835"/>
                  </a:lnTo>
                  <a:lnTo>
                    <a:pt x="277031" y="128835"/>
                  </a:lnTo>
                  <a:lnTo>
                    <a:pt x="277031" y="65257"/>
                  </a:lnTo>
                  <a:lnTo>
                    <a:pt x="279177" y="58188"/>
                  </a:lnTo>
                  <a:lnTo>
                    <a:pt x="282615" y="54057"/>
                  </a:lnTo>
                  <a:lnTo>
                    <a:pt x="285225" y="50961"/>
                  </a:lnTo>
                  <a:lnTo>
                    <a:pt x="276336" y="50961"/>
                  </a:lnTo>
                  <a:lnTo>
                    <a:pt x="276220" y="46649"/>
                  </a:lnTo>
                  <a:lnTo>
                    <a:pt x="276105" y="42597"/>
                  </a:lnTo>
                  <a:lnTo>
                    <a:pt x="276018" y="40745"/>
                  </a:lnTo>
                  <a:lnTo>
                    <a:pt x="275902" y="39067"/>
                  </a:lnTo>
                  <a:lnTo>
                    <a:pt x="275844" y="37388"/>
                  </a:lnTo>
                  <a:lnTo>
                    <a:pt x="275736" y="35797"/>
                  </a:lnTo>
                  <a:lnTo>
                    <a:pt x="275642" y="34900"/>
                  </a:lnTo>
                  <a:close/>
                </a:path>
                <a:path w="534669" h="165735">
                  <a:moveTo>
                    <a:pt x="332103" y="45231"/>
                  </a:moveTo>
                  <a:lnTo>
                    <a:pt x="308458" y="45231"/>
                  </a:lnTo>
                  <a:lnTo>
                    <a:pt x="313465" y="46996"/>
                  </a:lnTo>
                  <a:lnTo>
                    <a:pt x="319252" y="54057"/>
                  </a:lnTo>
                  <a:lnTo>
                    <a:pt x="320699" y="60308"/>
                  </a:lnTo>
                  <a:lnTo>
                    <a:pt x="320699" y="128835"/>
                  </a:lnTo>
                  <a:lnTo>
                    <a:pt x="336413" y="128835"/>
                  </a:lnTo>
                  <a:lnTo>
                    <a:pt x="336358" y="65257"/>
                  </a:lnTo>
                  <a:lnTo>
                    <a:pt x="336081" y="60308"/>
                  </a:lnTo>
                  <a:lnTo>
                    <a:pt x="335963" y="58188"/>
                  </a:lnTo>
                  <a:lnTo>
                    <a:pt x="334612" y="51308"/>
                  </a:lnTo>
                  <a:lnTo>
                    <a:pt x="332360" y="45600"/>
                  </a:lnTo>
                  <a:lnTo>
                    <a:pt x="332103" y="45231"/>
                  </a:lnTo>
                  <a:close/>
                </a:path>
                <a:path w="534669" h="165735">
                  <a:moveTo>
                    <a:pt x="316937" y="33163"/>
                  </a:moveTo>
                  <a:lnTo>
                    <a:pt x="299632" y="33163"/>
                  </a:lnTo>
                  <a:lnTo>
                    <a:pt x="293757" y="34523"/>
                  </a:lnTo>
                  <a:lnTo>
                    <a:pt x="284323" y="39906"/>
                  </a:lnTo>
                  <a:lnTo>
                    <a:pt x="280185" y="44478"/>
                  </a:lnTo>
                  <a:lnTo>
                    <a:pt x="276597" y="50961"/>
                  </a:lnTo>
                  <a:lnTo>
                    <a:pt x="285225" y="50961"/>
                  </a:lnTo>
                  <a:lnTo>
                    <a:pt x="287883" y="47806"/>
                  </a:lnTo>
                  <a:lnTo>
                    <a:pt x="293815" y="45231"/>
                  </a:lnTo>
                  <a:lnTo>
                    <a:pt x="332103" y="45231"/>
                  </a:lnTo>
                  <a:lnTo>
                    <a:pt x="329207" y="41064"/>
                  </a:lnTo>
                  <a:lnTo>
                    <a:pt x="324461" y="35797"/>
                  </a:lnTo>
                  <a:lnTo>
                    <a:pt x="316937" y="33163"/>
                  </a:lnTo>
                  <a:close/>
                </a:path>
                <a:path w="534669" h="165735">
                  <a:moveTo>
                    <a:pt x="430522" y="6511"/>
                  </a:moveTo>
                  <a:lnTo>
                    <a:pt x="413940" y="6511"/>
                  </a:lnTo>
                  <a:lnTo>
                    <a:pt x="413940" y="128835"/>
                  </a:lnTo>
                  <a:lnTo>
                    <a:pt x="430522" y="128835"/>
                  </a:lnTo>
                  <a:lnTo>
                    <a:pt x="430522" y="6511"/>
                  </a:lnTo>
                  <a:close/>
                </a:path>
                <a:path w="534669" h="165735">
                  <a:moveTo>
                    <a:pt x="473583" y="34900"/>
                  </a:moveTo>
                  <a:lnTo>
                    <a:pt x="458824" y="34900"/>
                  </a:lnTo>
                  <a:lnTo>
                    <a:pt x="458952" y="35797"/>
                  </a:lnTo>
                  <a:lnTo>
                    <a:pt x="459062" y="37388"/>
                  </a:lnTo>
                  <a:lnTo>
                    <a:pt x="459154" y="40745"/>
                  </a:lnTo>
                  <a:lnTo>
                    <a:pt x="459267" y="44478"/>
                  </a:lnTo>
                  <a:lnTo>
                    <a:pt x="459345" y="128835"/>
                  </a:lnTo>
                  <a:lnTo>
                    <a:pt x="474972" y="128835"/>
                  </a:lnTo>
                  <a:lnTo>
                    <a:pt x="474972" y="65257"/>
                  </a:lnTo>
                  <a:lnTo>
                    <a:pt x="477118" y="58188"/>
                  </a:lnTo>
                  <a:lnTo>
                    <a:pt x="480557" y="54057"/>
                  </a:lnTo>
                  <a:lnTo>
                    <a:pt x="483166" y="50961"/>
                  </a:lnTo>
                  <a:lnTo>
                    <a:pt x="474278" y="50961"/>
                  </a:lnTo>
                  <a:lnTo>
                    <a:pt x="474162" y="46649"/>
                  </a:lnTo>
                  <a:lnTo>
                    <a:pt x="474046" y="42597"/>
                  </a:lnTo>
                  <a:lnTo>
                    <a:pt x="473959" y="40745"/>
                  </a:lnTo>
                  <a:lnTo>
                    <a:pt x="473843" y="39067"/>
                  </a:lnTo>
                  <a:lnTo>
                    <a:pt x="473786" y="37388"/>
                  </a:lnTo>
                  <a:lnTo>
                    <a:pt x="473677" y="35797"/>
                  </a:lnTo>
                  <a:lnTo>
                    <a:pt x="473583" y="34900"/>
                  </a:lnTo>
                  <a:close/>
                </a:path>
                <a:path w="534669" h="165735">
                  <a:moveTo>
                    <a:pt x="530045" y="45231"/>
                  </a:moveTo>
                  <a:lnTo>
                    <a:pt x="506400" y="45231"/>
                  </a:lnTo>
                  <a:lnTo>
                    <a:pt x="511406" y="46996"/>
                  </a:lnTo>
                  <a:lnTo>
                    <a:pt x="517194" y="54057"/>
                  </a:lnTo>
                  <a:lnTo>
                    <a:pt x="518641" y="60308"/>
                  </a:lnTo>
                  <a:lnTo>
                    <a:pt x="518641" y="128835"/>
                  </a:lnTo>
                  <a:lnTo>
                    <a:pt x="534354" y="128835"/>
                  </a:lnTo>
                  <a:lnTo>
                    <a:pt x="534299" y="65257"/>
                  </a:lnTo>
                  <a:lnTo>
                    <a:pt x="534023" y="60308"/>
                  </a:lnTo>
                  <a:lnTo>
                    <a:pt x="533904" y="58188"/>
                  </a:lnTo>
                  <a:lnTo>
                    <a:pt x="532553" y="51308"/>
                  </a:lnTo>
                  <a:lnTo>
                    <a:pt x="530301" y="45600"/>
                  </a:lnTo>
                  <a:lnTo>
                    <a:pt x="530045" y="45231"/>
                  </a:lnTo>
                  <a:close/>
                </a:path>
                <a:path w="534669" h="165735">
                  <a:moveTo>
                    <a:pt x="514879" y="33163"/>
                  </a:moveTo>
                  <a:lnTo>
                    <a:pt x="497573" y="33163"/>
                  </a:lnTo>
                  <a:lnTo>
                    <a:pt x="491699" y="34523"/>
                  </a:lnTo>
                  <a:lnTo>
                    <a:pt x="482265" y="39906"/>
                  </a:lnTo>
                  <a:lnTo>
                    <a:pt x="478126" y="44478"/>
                  </a:lnTo>
                  <a:lnTo>
                    <a:pt x="474538" y="50961"/>
                  </a:lnTo>
                  <a:lnTo>
                    <a:pt x="483166" y="50961"/>
                  </a:lnTo>
                  <a:lnTo>
                    <a:pt x="485824" y="47806"/>
                  </a:lnTo>
                  <a:lnTo>
                    <a:pt x="491757" y="45231"/>
                  </a:lnTo>
                  <a:lnTo>
                    <a:pt x="530045" y="45231"/>
                  </a:lnTo>
                  <a:lnTo>
                    <a:pt x="527149" y="41064"/>
                  </a:lnTo>
                  <a:lnTo>
                    <a:pt x="522403" y="35797"/>
                  </a:lnTo>
                  <a:lnTo>
                    <a:pt x="514879" y="33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2769" y="6395745"/>
              <a:ext cx="1843025" cy="13057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248" y="6739969"/>
              <a:ext cx="3776167" cy="45699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22248" y="6326714"/>
              <a:ext cx="3776345" cy="15240"/>
            </a:xfrm>
            <a:custGeom>
              <a:avLst/>
              <a:gdLst/>
              <a:ahLst/>
              <a:cxnLst/>
              <a:rect l="l" t="t" r="r" b="b"/>
              <a:pathLst>
                <a:path w="3776345" h="15239">
                  <a:moveTo>
                    <a:pt x="3776167" y="0"/>
                  </a:moveTo>
                  <a:lnTo>
                    <a:pt x="0" y="0"/>
                  </a:lnTo>
                  <a:lnTo>
                    <a:pt x="0" y="14734"/>
                  </a:lnTo>
                  <a:lnTo>
                    <a:pt x="3776167" y="14734"/>
                  </a:lnTo>
                  <a:lnTo>
                    <a:pt x="3776167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2248" y="7501557"/>
              <a:ext cx="3776167" cy="1471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100" y="342900"/>
            <a:ext cx="4926965" cy="965200"/>
            <a:chOff x="38100" y="342900"/>
            <a:chExt cx="4926965" cy="96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0" y="342900"/>
              <a:ext cx="4875566" cy="9142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" y="342900"/>
              <a:ext cx="4926366" cy="9650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" y="368300"/>
              <a:ext cx="4773966" cy="81269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741" y="673055"/>
              <a:ext cx="253824" cy="21583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0060" y="660388"/>
              <a:ext cx="279400" cy="241300"/>
            </a:xfrm>
            <a:custGeom>
              <a:avLst/>
              <a:gdLst/>
              <a:ahLst/>
              <a:cxnLst/>
              <a:rect l="l" t="t" r="r" b="b"/>
              <a:pathLst>
                <a:path w="279400" h="241300">
                  <a:moveTo>
                    <a:pt x="134440" y="214693"/>
                  </a:moveTo>
                  <a:lnTo>
                    <a:pt x="124231" y="237695"/>
                  </a:lnTo>
                  <a:lnTo>
                    <a:pt x="124143" y="237893"/>
                  </a:lnTo>
                  <a:lnTo>
                    <a:pt x="129081" y="240085"/>
                  </a:lnTo>
                  <a:lnTo>
                    <a:pt x="134428" y="241200"/>
                  </a:lnTo>
                  <a:lnTo>
                    <a:pt x="139830" y="241200"/>
                  </a:lnTo>
                  <a:lnTo>
                    <a:pt x="139735" y="226161"/>
                  </a:lnTo>
                  <a:lnTo>
                    <a:pt x="139669" y="215796"/>
                  </a:lnTo>
                  <a:lnTo>
                    <a:pt x="137868" y="215796"/>
                  </a:lnTo>
                  <a:lnTo>
                    <a:pt x="136086" y="215424"/>
                  </a:lnTo>
                  <a:lnTo>
                    <a:pt x="134440" y="214693"/>
                  </a:lnTo>
                  <a:close/>
                </a:path>
                <a:path w="279400" h="241300">
                  <a:moveTo>
                    <a:pt x="149907" y="210639"/>
                  </a:moveTo>
                  <a:lnTo>
                    <a:pt x="149398" y="211154"/>
                  </a:lnTo>
                  <a:lnTo>
                    <a:pt x="147837" y="212890"/>
                  </a:lnTo>
                  <a:lnTo>
                    <a:pt x="146330" y="213963"/>
                  </a:lnTo>
                  <a:lnTo>
                    <a:pt x="144739" y="214693"/>
                  </a:lnTo>
                  <a:lnTo>
                    <a:pt x="143042" y="215424"/>
                  </a:lnTo>
                  <a:lnTo>
                    <a:pt x="141366" y="215796"/>
                  </a:lnTo>
                  <a:lnTo>
                    <a:pt x="139669" y="215796"/>
                  </a:lnTo>
                  <a:lnTo>
                    <a:pt x="139735" y="226161"/>
                  </a:lnTo>
                  <a:lnTo>
                    <a:pt x="139830" y="241200"/>
                  </a:lnTo>
                  <a:lnTo>
                    <a:pt x="144923" y="241200"/>
                  </a:lnTo>
                  <a:lnTo>
                    <a:pt x="150564" y="239949"/>
                  </a:lnTo>
                  <a:lnTo>
                    <a:pt x="155473" y="237695"/>
                  </a:lnTo>
                  <a:lnTo>
                    <a:pt x="144914" y="214693"/>
                  </a:lnTo>
                  <a:lnTo>
                    <a:pt x="152911" y="214693"/>
                  </a:lnTo>
                  <a:lnTo>
                    <a:pt x="149298" y="211548"/>
                  </a:lnTo>
                  <a:lnTo>
                    <a:pt x="150786" y="211548"/>
                  </a:lnTo>
                  <a:lnTo>
                    <a:pt x="149907" y="210639"/>
                  </a:lnTo>
                  <a:close/>
                </a:path>
                <a:path w="279400" h="241300">
                  <a:moveTo>
                    <a:pt x="130123" y="211548"/>
                  </a:moveTo>
                  <a:lnTo>
                    <a:pt x="120891" y="219761"/>
                  </a:lnTo>
                  <a:lnTo>
                    <a:pt x="111807" y="229145"/>
                  </a:lnTo>
                  <a:lnTo>
                    <a:pt x="114791" y="232485"/>
                  </a:lnTo>
                  <a:lnTo>
                    <a:pt x="119206" y="235702"/>
                  </a:lnTo>
                  <a:lnTo>
                    <a:pt x="124143" y="237893"/>
                  </a:lnTo>
                  <a:lnTo>
                    <a:pt x="134440" y="214693"/>
                  </a:lnTo>
                  <a:lnTo>
                    <a:pt x="132794" y="213963"/>
                  </a:lnTo>
                  <a:lnTo>
                    <a:pt x="131323" y="212890"/>
                  </a:lnTo>
                  <a:lnTo>
                    <a:pt x="130123" y="211548"/>
                  </a:lnTo>
                  <a:close/>
                </a:path>
                <a:path w="279400" h="241300">
                  <a:moveTo>
                    <a:pt x="152911" y="214693"/>
                  </a:moveTo>
                  <a:lnTo>
                    <a:pt x="144914" y="214693"/>
                  </a:lnTo>
                  <a:lnTo>
                    <a:pt x="155473" y="237695"/>
                  </a:lnTo>
                  <a:lnTo>
                    <a:pt x="160382" y="235441"/>
                  </a:lnTo>
                  <a:lnTo>
                    <a:pt x="164756" y="232169"/>
                  </a:lnTo>
                  <a:lnTo>
                    <a:pt x="167588" y="228916"/>
                  </a:lnTo>
                  <a:lnTo>
                    <a:pt x="158732" y="219761"/>
                  </a:lnTo>
                  <a:lnTo>
                    <a:pt x="152911" y="214693"/>
                  </a:lnTo>
                  <a:close/>
                </a:path>
                <a:path w="279400" h="241300">
                  <a:moveTo>
                    <a:pt x="120658" y="220002"/>
                  </a:moveTo>
                  <a:lnTo>
                    <a:pt x="111563" y="228125"/>
                  </a:lnTo>
                  <a:lnTo>
                    <a:pt x="111194" y="228505"/>
                  </a:lnTo>
                  <a:lnTo>
                    <a:pt x="111856" y="229145"/>
                  </a:lnTo>
                  <a:lnTo>
                    <a:pt x="112029" y="228916"/>
                  </a:lnTo>
                  <a:lnTo>
                    <a:pt x="120658" y="220002"/>
                  </a:lnTo>
                  <a:close/>
                </a:path>
                <a:path w="279400" h="241300">
                  <a:moveTo>
                    <a:pt x="159009" y="220002"/>
                  </a:moveTo>
                  <a:lnTo>
                    <a:pt x="167588" y="228916"/>
                  </a:lnTo>
                  <a:lnTo>
                    <a:pt x="167946" y="228505"/>
                  </a:lnTo>
                  <a:lnTo>
                    <a:pt x="168338" y="228125"/>
                  </a:lnTo>
                  <a:lnTo>
                    <a:pt x="159009" y="220002"/>
                  </a:lnTo>
                  <a:close/>
                </a:path>
                <a:path w="279400" h="241300">
                  <a:moveTo>
                    <a:pt x="59731" y="143358"/>
                  </a:moveTo>
                  <a:lnTo>
                    <a:pt x="50754" y="152333"/>
                  </a:lnTo>
                  <a:lnTo>
                    <a:pt x="41931" y="161454"/>
                  </a:lnTo>
                  <a:lnTo>
                    <a:pt x="111194" y="228505"/>
                  </a:lnTo>
                  <a:lnTo>
                    <a:pt x="111563" y="228125"/>
                  </a:lnTo>
                  <a:lnTo>
                    <a:pt x="120928" y="219761"/>
                  </a:lnTo>
                  <a:lnTo>
                    <a:pt x="129485" y="210883"/>
                  </a:lnTo>
                  <a:lnTo>
                    <a:pt x="59731" y="143358"/>
                  </a:lnTo>
                  <a:close/>
                </a:path>
                <a:path w="279400" h="241300">
                  <a:moveTo>
                    <a:pt x="219458" y="143358"/>
                  </a:moveTo>
                  <a:lnTo>
                    <a:pt x="149907" y="210639"/>
                  </a:lnTo>
                  <a:lnTo>
                    <a:pt x="158732" y="219761"/>
                  </a:lnTo>
                  <a:lnTo>
                    <a:pt x="168338" y="228125"/>
                  </a:lnTo>
                  <a:lnTo>
                    <a:pt x="237256" y="161454"/>
                  </a:lnTo>
                  <a:lnTo>
                    <a:pt x="228432" y="152333"/>
                  </a:lnTo>
                  <a:lnTo>
                    <a:pt x="219458" y="143358"/>
                  </a:lnTo>
                  <a:close/>
                </a:path>
                <a:path w="279400" h="241300">
                  <a:moveTo>
                    <a:pt x="129485" y="210883"/>
                  </a:moveTo>
                  <a:lnTo>
                    <a:pt x="120891" y="219761"/>
                  </a:lnTo>
                  <a:lnTo>
                    <a:pt x="130123" y="211548"/>
                  </a:lnTo>
                  <a:lnTo>
                    <a:pt x="129485" y="210883"/>
                  </a:lnTo>
                  <a:close/>
                </a:path>
                <a:path w="279400" h="241300">
                  <a:moveTo>
                    <a:pt x="150786" y="211548"/>
                  </a:moveTo>
                  <a:lnTo>
                    <a:pt x="149298" y="211548"/>
                  </a:lnTo>
                  <a:lnTo>
                    <a:pt x="158732" y="219761"/>
                  </a:lnTo>
                  <a:lnTo>
                    <a:pt x="150786" y="211548"/>
                  </a:lnTo>
                  <a:close/>
                </a:path>
                <a:path w="279400" h="241300">
                  <a:moveTo>
                    <a:pt x="50754" y="152333"/>
                  </a:moveTo>
                  <a:lnTo>
                    <a:pt x="41781" y="161306"/>
                  </a:lnTo>
                  <a:lnTo>
                    <a:pt x="41931" y="161454"/>
                  </a:lnTo>
                  <a:lnTo>
                    <a:pt x="50754" y="152333"/>
                  </a:lnTo>
                  <a:close/>
                </a:path>
                <a:path w="279400" h="241300">
                  <a:moveTo>
                    <a:pt x="228432" y="152333"/>
                  </a:moveTo>
                  <a:lnTo>
                    <a:pt x="237256" y="161454"/>
                  </a:lnTo>
                  <a:lnTo>
                    <a:pt x="237406" y="161306"/>
                  </a:lnTo>
                  <a:lnTo>
                    <a:pt x="228432" y="152333"/>
                  </a:lnTo>
                  <a:close/>
                </a:path>
                <a:path w="279400" h="241300">
                  <a:moveTo>
                    <a:pt x="52959" y="5503"/>
                  </a:moveTo>
                  <a:lnTo>
                    <a:pt x="41707" y="10821"/>
                  </a:lnTo>
                  <a:lnTo>
                    <a:pt x="31437" y="17729"/>
                  </a:lnTo>
                  <a:lnTo>
                    <a:pt x="22824" y="25629"/>
                  </a:lnTo>
                  <a:lnTo>
                    <a:pt x="22428" y="25957"/>
                  </a:lnTo>
                  <a:lnTo>
                    <a:pt x="927" y="70146"/>
                  </a:lnTo>
                  <a:lnTo>
                    <a:pt x="0" y="82591"/>
                  </a:lnTo>
                  <a:lnTo>
                    <a:pt x="3869" y="106943"/>
                  </a:lnTo>
                  <a:lnTo>
                    <a:pt x="13817" y="127965"/>
                  </a:lnTo>
                  <a:lnTo>
                    <a:pt x="27299" y="145964"/>
                  </a:lnTo>
                  <a:lnTo>
                    <a:pt x="41781" y="161306"/>
                  </a:lnTo>
                  <a:lnTo>
                    <a:pt x="50754" y="152333"/>
                  </a:lnTo>
                  <a:lnTo>
                    <a:pt x="59582" y="143214"/>
                  </a:lnTo>
                  <a:lnTo>
                    <a:pt x="46250" y="129035"/>
                  </a:lnTo>
                  <a:lnTo>
                    <a:pt x="35341" y="114513"/>
                  </a:lnTo>
                  <a:lnTo>
                    <a:pt x="28037" y="99206"/>
                  </a:lnTo>
                  <a:lnTo>
                    <a:pt x="25382" y="82591"/>
                  </a:lnTo>
                  <a:lnTo>
                    <a:pt x="26022" y="73939"/>
                  </a:lnTo>
                  <a:lnTo>
                    <a:pt x="27944" y="65589"/>
                  </a:lnTo>
                  <a:lnTo>
                    <a:pt x="31092" y="57620"/>
                  </a:lnTo>
                  <a:lnTo>
                    <a:pt x="35371" y="50265"/>
                  </a:lnTo>
                  <a:lnTo>
                    <a:pt x="35560" y="50265"/>
                  </a:lnTo>
                  <a:lnTo>
                    <a:pt x="14639" y="35878"/>
                  </a:lnTo>
                  <a:lnTo>
                    <a:pt x="49805" y="35878"/>
                  </a:lnTo>
                  <a:lnTo>
                    <a:pt x="54253" y="32886"/>
                  </a:lnTo>
                  <a:lnTo>
                    <a:pt x="62044" y="29204"/>
                  </a:lnTo>
                  <a:lnTo>
                    <a:pt x="52959" y="5503"/>
                  </a:lnTo>
                  <a:close/>
                </a:path>
                <a:path w="279400" h="241300">
                  <a:moveTo>
                    <a:pt x="264919" y="35878"/>
                  </a:moveTo>
                  <a:lnTo>
                    <a:pt x="264536" y="35878"/>
                  </a:lnTo>
                  <a:lnTo>
                    <a:pt x="243861" y="50023"/>
                  </a:lnTo>
                  <a:lnTo>
                    <a:pt x="248230" y="57620"/>
                  </a:lnTo>
                  <a:lnTo>
                    <a:pt x="251332" y="65589"/>
                  </a:lnTo>
                  <a:lnTo>
                    <a:pt x="253207" y="73939"/>
                  </a:lnTo>
                  <a:lnTo>
                    <a:pt x="253804" y="82591"/>
                  </a:lnTo>
                  <a:lnTo>
                    <a:pt x="251124" y="99206"/>
                  </a:lnTo>
                  <a:lnTo>
                    <a:pt x="243810" y="114513"/>
                  </a:lnTo>
                  <a:lnTo>
                    <a:pt x="232920" y="129035"/>
                  </a:lnTo>
                  <a:lnTo>
                    <a:pt x="219610" y="143214"/>
                  </a:lnTo>
                  <a:lnTo>
                    <a:pt x="228432" y="152333"/>
                  </a:lnTo>
                  <a:lnTo>
                    <a:pt x="265333" y="127965"/>
                  </a:lnTo>
                  <a:lnTo>
                    <a:pt x="279187" y="82591"/>
                  </a:lnTo>
                  <a:lnTo>
                    <a:pt x="278311" y="70146"/>
                  </a:lnTo>
                  <a:lnTo>
                    <a:pt x="275579" y="58058"/>
                  </a:lnTo>
                  <a:lnTo>
                    <a:pt x="271077" y="46548"/>
                  </a:lnTo>
                  <a:lnTo>
                    <a:pt x="264919" y="35878"/>
                  </a:lnTo>
                  <a:close/>
                </a:path>
                <a:path w="279400" h="241300">
                  <a:moveTo>
                    <a:pt x="59593" y="143214"/>
                  </a:moveTo>
                  <a:lnTo>
                    <a:pt x="50754" y="152333"/>
                  </a:lnTo>
                  <a:lnTo>
                    <a:pt x="59729" y="143358"/>
                  </a:lnTo>
                  <a:lnTo>
                    <a:pt x="59593" y="143214"/>
                  </a:lnTo>
                  <a:close/>
                </a:path>
                <a:path w="279400" h="241300">
                  <a:moveTo>
                    <a:pt x="219610" y="143214"/>
                  </a:moveTo>
                  <a:lnTo>
                    <a:pt x="219458" y="143358"/>
                  </a:lnTo>
                  <a:lnTo>
                    <a:pt x="228432" y="152333"/>
                  </a:lnTo>
                  <a:lnTo>
                    <a:pt x="219610" y="143214"/>
                  </a:lnTo>
                  <a:close/>
                </a:path>
                <a:path w="279400" h="241300">
                  <a:moveTo>
                    <a:pt x="139593" y="25957"/>
                  </a:moveTo>
                  <a:lnTo>
                    <a:pt x="137395" y="25957"/>
                  </a:lnTo>
                  <a:lnTo>
                    <a:pt x="139759" y="31406"/>
                  </a:lnTo>
                  <a:lnTo>
                    <a:pt x="139427" y="31406"/>
                  </a:lnTo>
                  <a:lnTo>
                    <a:pt x="131712" y="49185"/>
                  </a:lnTo>
                  <a:lnTo>
                    <a:pt x="134199" y="50265"/>
                  </a:lnTo>
                  <a:lnTo>
                    <a:pt x="136882" y="50822"/>
                  </a:lnTo>
                  <a:lnTo>
                    <a:pt x="139593" y="50822"/>
                  </a:lnTo>
                  <a:lnTo>
                    <a:pt x="139593" y="25957"/>
                  </a:lnTo>
                  <a:close/>
                </a:path>
                <a:path w="279400" h="241300">
                  <a:moveTo>
                    <a:pt x="139577" y="23315"/>
                  </a:moveTo>
                  <a:lnTo>
                    <a:pt x="135529" y="27223"/>
                  </a:lnTo>
                  <a:lnTo>
                    <a:pt x="140003" y="31406"/>
                  </a:lnTo>
                  <a:lnTo>
                    <a:pt x="139593" y="31406"/>
                  </a:lnTo>
                  <a:lnTo>
                    <a:pt x="139593" y="50822"/>
                  </a:lnTo>
                  <a:lnTo>
                    <a:pt x="142305" y="50822"/>
                  </a:lnTo>
                  <a:lnTo>
                    <a:pt x="144987" y="50265"/>
                  </a:lnTo>
                  <a:lnTo>
                    <a:pt x="147474" y="49185"/>
                  </a:lnTo>
                  <a:lnTo>
                    <a:pt x="137639" y="26520"/>
                  </a:lnTo>
                  <a:lnTo>
                    <a:pt x="137532" y="26272"/>
                  </a:lnTo>
                  <a:lnTo>
                    <a:pt x="136315" y="26272"/>
                  </a:lnTo>
                  <a:lnTo>
                    <a:pt x="137212" y="25957"/>
                  </a:lnTo>
                  <a:lnTo>
                    <a:pt x="137995" y="25629"/>
                  </a:lnTo>
                  <a:lnTo>
                    <a:pt x="141997" y="25629"/>
                  </a:lnTo>
                  <a:lnTo>
                    <a:pt x="139577" y="23315"/>
                  </a:lnTo>
                  <a:close/>
                </a:path>
                <a:path w="279400" h="241300">
                  <a:moveTo>
                    <a:pt x="49805" y="35878"/>
                  </a:moveTo>
                  <a:lnTo>
                    <a:pt x="14639" y="35878"/>
                  </a:lnTo>
                  <a:lnTo>
                    <a:pt x="35560" y="50265"/>
                  </a:lnTo>
                  <a:lnTo>
                    <a:pt x="35350" y="50265"/>
                  </a:lnTo>
                  <a:lnTo>
                    <a:pt x="40829" y="43460"/>
                  </a:lnTo>
                  <a:lnTo>
                    <a:pt x="47143" y="37668"/>
                  </a:lnTo>
                  <a:lnTo>
                    <a:pt x="49805" y="35878"/>
                  </a:lnTo>
                  <a:close/>
                </a:path>
                <a:path w="279400" h="241300">
                  <a:moveTo>
                    <a:pt x="226309" y="5288"/>
                  </a:moveTo>
                  <a:lnTo>
                    <a:pt x="217225" y="28990"/>
                  </a:lnTo>
                  <a:lnTo>
                    <a:pt x="225028" y="32680"/>
                  </a:lnTo>
                  <a:lnTo>
                    <a:pt x="229773" y="35878"/>
                  </a:lnTo>
                  <a:lnTo>
                    <a:pt x="232354" y="37668"/>
                  </a:lnTo>
                  <a:lnTo>
                    <a:pt x="238462" y="43289"/>
                  </a:lnTo>
                  <a:lnTo>
                    <a:pt x="243861" y="50023"/>
                  </a:lnTo>
                  <a:lnTo>
                    <a:pt x="264536" y="35878"/>
                  </a:lnTo>
                  <a:lnTo>
                    <a:pt x="264960" y="35878"/>
                  </a:lnTo>
                  <a:lnTo>
                    <a:pt x="257006" y="25957"/>
                  </a:lnTo>
                  <a:lnTo>
                    <a:pt x="247876" y="17557"/>
                  </a:lnTo>
                  <a:lnTo>
                    <a:pt x="237588" y="10623"/>
                  </a:lnTo>
                  <a:lnTo>
                    <a:pt x="226309" y="5288"/>
                  </a:lnTo>
                  <a:close/>
                </a:path>
                <a:path w="279400" h="241300">
                  <a:moveTo>
                    <a:pt x="139427" y="31406"/>
                  </a:moveTo>
                  <a:lnTo>
                    <a:pt x="137732" y="32886"/>
                  </a:lnTo>
                  <a:lnTo>
                    <a:pt x="136970" y="33477"/>
                  </a:lnTo>
                  <a:lnTo>
                    <a:pt x="125133" y="44547"/>
                  </a:lnTo>
                  <a:lnTo>
                    <a:pt x="127014" y="46548"/>
                  </a:lnTo>
                  <a:lnTo>
                    <a:pt x="129225" y="48106"/>
                  </a:lnTo>
                  <a:lnTo>
                    <a:pt x="131712" y="49185"/>
                  </a:lnTo>
                  <a:lnTo>
                    <a:pt x="139427" y="31406"/>
                  </a:lnTo>
                  <a:close/>
                </a:path>
                <a:path w="279400" h="241300">
                  <a:moveTo>
                    <a:pt x="139759" y="31406"/>
                  </a:moveTo>
                  <a:lnTo>
                    <a:pt x="147474" y="49185"/>
                  </a:lnTo>
                  <a:lnTo>
                    <a:pt x="149962" y="48106"/>
                  </a:lnTo>
                  <a:lnTo>
                    <a:pt x="152172" y="46548"/>
                  </a:lnTo>
                  <a:lnTo>
                    <a:pt x="154053" y="44547"/>
                  </a:lnTo>
                  <a:lnTo>
                    <a:pt x="144784" y="35878"/>
                  </a:lnTo>
                  <a:lnTo>
                    <a:pt x="139759" y="31406"/>
                  </a:lnTo>
                  <a:close/>
                </a:path>
                <a:path w="279400" h="241300">
                  <a:moveTo>
                    <a:pt x="131701" y="38404"/>
                  </a:moveTo>
                  <a:lnTo>
                    <a:pt x="125964" y="43460"/>
                  </a:lnTo>
                  <a:lnTo>
                    <a:pt x="124993" y="44393"/>
                  </a:lnTo>
                  <a:lnTo>
                    <a:pt x="125133" y="44547"/>
                  </a:lnTo>
                  <a:lnTo>
                    <a:pt x="131701" y="38404"/>
                  </a:lnTo>
                  <a:close/>
                </a:path>
                <a:path w="279400" h="241300">
                  <a:moveTo>
                    <a:pt x="147576" y="38404"/>
                  </a:moveTo>
                  <a:lnTo>
                    <a:pt x="152378" y="42981"/>
                  </a:lnTo>
                  <a:lnTo>
                    <a:pt x="154053" y="44547"/>
                  </a:lnTo>
                  <a:lnTo>
                    <a:pt x="154195" y="44393"/>
                  </a:lnTo>
                  <a:lnTo>
                    <a:pt x="147576" y="38404"/>
                  </a:lnTo>
                  <a:close/>
                </a:path>
                <a:path w="279400" h="241300">
                  <a:moveTo>
                    <a:pt x="101801" y="2333"/>
                  </a:moveTo>
                  <a:lnTo>
                    <a:pt x="96190" y="25629"/>
                  </a:lnTo>
                  <a:lnTo>
                    <a:pt x="96111" y="25957"/>
                  </a:lnTo>
                  <a:lnTo>
                    <a:pt x="96035" y="26272"/>
                  </a:lnTo>
                  <a:lnTo>
                    <a:pt x="95975" y="26520"/>
                  </a:lnTo>
                  <a:lnTo>
                    <a:pt x="95857" y="27010"/>
                  </a:lnTo>
                  <a:lnTo>
                    <a:pt x="104058" y="29654"/>
                  </a:lnTo>
                  <a:lnTo>
                    <a:pt x="111726" y="33477"/>
                  </a:lnTo>
                  <a:lnTo>
                    <a:pt x="118736" y="38404"/>
                  </a:lnTo>
                  <a:lnTo>
                    <a:pt x="124997" y="44393"/>
                  </a:lnTo>
                  <a:lnTo>
                    <a:pt x="125964" y="43460"/>
                  </a:lnTo>
                  <a:lnTo>
                    <a:pt x="137075" y="33477"/>
                  </a:lnTo>
                  <a:lnTo>
                    <a:pt x="137601" y="32886"/>
                  </a:lnTo>
                  <a:lnTo>
                    <a:pt x="139184" y="31406"/>
                  </a:lnTo>
                  <a:lnTo>
                    <a:pt x="139759" y="31406"/>
                  </a:lnTo>
                  <a:lnTo>
                    <a:pt x="135304" y="27441"/>
                  </a:lnTo>
                  <a:lnTo>
                    <a:pt x="135529" y="27223"/>
                  </a:lnTo>
                  <a:lnTo>
                    <a:pt x="135701" y="27010"/>
                  </a:lnTo>
                  <a:lnTo>
                    <a:pt x="136159" y="26520"/>
                  </a:lnTo>
                  <a:lnTo>
                    <a:pt x="136494" y="26272"/>
                  </a:lnTo>
                  <a:lnTo>
                    <a:pt x="139577" y="23315"/>
                  </a:lnTo>
                  <a:lnTo>
                    <a:pt x="134849" y="18791"/>
                  </a:lnTo>
                  <a:lnTo>
                    <a:pt x="124723" y="11674"/>
                  </a:lnTo>
                  <a:lnTo>
                    <a:pt x="113647" y="6152"/>
                  </a:lnTo>
                  <a:lnTo>
                    <a:pt x="101801" y="2333"/>
                  </a:lnTo>
                  <a:close/>
                </a:path>
                <a:path w="279400" h="241300">
                  <a:moveTo>
                    <a:pt x="171360" y="31406"/>
                  </a:moveTo>
                  <a:lnTo>
                    <a:pt x="140003" y="31406"/>
                  </a:lnTo>
                  <a:lnTo>
                    <a:pt x="144784" y="35878"/>
                  </a:lnTo>
                  <a:lnTo>
                    <a:pt x="154352" y="44393"/>
                  </a:lnTo>
                  <a:lnTo>
                    <a:pt x="154183" y="44393"/>
                  </a:lnTo>
                  <a:lnTo>
                    <a:pt x="160388" y="38404"/>
                  </a:lnTo>
                  <a:lnTo>
                    <a:pt x="160743" y="38130"/>
                  </a:lnTo>
                  <a:lnTo>
                    <a:pt x="167309" y="33477"/>
                  </a:lnTo>
                  <a:lnTo>
                    <a:pt x="168415" y="32886"/>
                  </a:lnTo>
                  <a:lnTo>
                    <a:pt x="171360" y="31406"/>
                  </a:lnTo>
                  <a:close/>
                </a:path>
                <a:path w="279400" h="241300">
                  <a:moveTo>
                    <a:pt x="135529" y="27223"/>
                  </a:moveTo>
                  <a:lnTo>
                    <a:pt x="135304" y="27441"/>
                  </a:lnTo>
                  <a:lnTo>
                    <a:pt x="144784" y="35878"/>
                  </a:lnTo>
                  <a:lnTo>
                    <a:pt x="135529" y="27223"/>
                  </a:lnTo>
                  <a:close/>
                </a:path>
                <a:path w="279400" h="241300">
                  <a:moveTo>
                    <a:pt x="141191" y="25629"/>
                  </a:moveTo>
                  <a:lnTo>
                    <a:pt x="139593" y="25629"/>
                  </a:lnTo>
                  <a:lnTo>
                    <a:pt x="139593" y="31406"/>
                  </a:lnTo>
                  <a:lnTo>
                    <a:pt x="139184" y="31406"/>
                  </a:lnTo>
                  <a:lnTo>
                    <a:pt x="136970" y="33477"/>
                  </a:lnTo>
                  <a:lnTo>
                    <a:pt x="137732" y="32886"/>
                  </a:lnTo>
                  <a:lnTo>
                    <a:pt x="139379" y="31406"/>
                  </a:lnTo>
                  <a:lnTo>
                    <a:pt x="140382" y="29204"/>
                  </a:lnTo>
                  <a:lnTo>
                    <a:pt x="141792" y="25957"/>
                  </a:lnTo>
                  <a:lnTo>
                    <a:pt x="141945" y="25957"/>
                  </a:lnTo>
                  <a:lnTo>
                    <a:pt x="141191" y="25629"/>
                  </a:lnTo>
                  <a:close/>
                </a:path>
                <a:path w="279400" h="241300">
                  <a:moveTo>
                    <a:pt x="141973" y="25957"/>
                  </a:moveTo>
                  <a:lnTo>
                    <a:pt x="141792" y="25957"/>
                  </a:lnTo>
                  <a:lnTo>
                    <a:pt x="139427" y="31406"/>
                  </a:lnTo>
                  <a:lnTo>
                    <a:pt x="139184" y="31406"/>
                  </a:lnTo>
                  <a:lnTo>
                    <a:pt x="143657" y="27223"/>
                  </a:lnTo>
                  <a:lnTo>
                    <a:pt x="142669" y="26272"/>
                  </a:lnTo>
                  <a:lnTo>
                    <a:pt x="142858" y="26272"/>
                  </a:lnTo>
                  <a:lnTo>
                    <a:pt x="141973" y="25957"/>
                  </a:lnTo>
                  <a:close/>
                </a:path>
                <a:path w="279400" h="241300">
                  <a:moveTo>
                    <a:pt x="143662" y="27223"/>
                  </a:moveTo>
                  <a:lnTo>
                    <a:pt x="139184" y="31406"/>
                  </a:lnTo>
                  <a:lnTo>
                    <a:pt x="139379" y="31406"/>
                  </a:lnTo>
                  <a:lnTo>
                    <a:pt x="143792" y="27441"/>
                  </a:lnTo>
                  <a:lnTo>
                    <a:pt x="143662" y="27223"/>
                  </a:lnTo>
                  <a:close/>
                </a:path>
                <a:path w="279400" h="241300">
                  <a:moveTo>
                    <a:pt x="177351" y="2170"/>
                  </a:moveTo>
                  <a:lnTo>
                    <a:pt x="165111" y="6152"/>
                  </a:lnTo>
                  <a:lnTo>
                    <a:pt x="165244" y="6152"/>
                  </a:lnTo>
                  <a:lnTo>
                    <a:pt x="155955" y="10821"/>
                  </a:lnTo>
                  <a:lnTo>
                    <a:pt x="154300" y="11674"/>
                  </a:lnTo>
                  <a:lnTo>
                    <a:pt x="144263" y="18791"/>
                  </a:lnTo>
                  <a:lnTo>
                    <a:pt x="139577" y="23315"/>
                  </a:lnTo>
                  <a:lnTo>
                    <a:pt x="142688" y="26272"/>
                  </a:lnTo>
                  <a:lnTo>
                    <a:pt x="143027" y="26520"/>
                  </a:lnTo>
                  <a:lnTo>
                    <a:pt x="143662" y="27223"/>
                  </a:lnTo>
                  <a:lnTo>
                    <a:pt x="143792" y="27441"/>
                  </a:lnTo>
                  <a:lnTo>
                    <a:pt x="139379" y="31406"/>
                  </a:lnTo>
                  <a:lnTo>
                    <a:pt x="171360" y="31406"/>
                  </a:lnTo>
                  <a:lnTo>
                    <a:pt x="175146" y="29503"/>
                  </a:lnTo>
                  <a:lnTo>
                    <a:pt x="183354" y="26832"/>
                  </a:lnTo>
                  <a:lnTo>
                    <a:pt x="177391" y="2333"/>
                  </a:lnTo>
                  <a:lnTo>
                    <a:pt x="177351" y="2170"/>
                  </a:lnTo>
                  <a:close/>
                </a:path>
                <a:path w="279400" h="241300">
                  <a:moveTo>
                    <a:pt x="77140" y="212"/>
                  </a:moveTo>
                  <a:lnTo>
                    <a:pt x="64884" y="1938"/>
                  </a:lnTo>
                  <a:lnTo>
                    <a:pt x="52959" y="5503"/>
                  </a:lnTo>
                  <a:lnTo>
                    <a:pt x="61961" y="28990"/>
                  </a:lnTo>
                  <a:lnTo>
                    <a:pt x="62044" y="29204"/>
                  </a:lnTo>
                  <a:lnTo>
                    <a:pt x="69979" y="26832"/>
                  </a:lnTo>
                  <a:lnTo>
                    <a:pt x="69620" y="26832"/>
                  </a:lnTo>
                  <a:lnTo>
                    <a:pt x="78159" y="25629"/>
                  </a:lnTo>
                  <a:lnTo>
                    <a:pt x="96190" y="25629"/>
                  </a:lnTo>
                  <a:lnTo>
                    <a:pt x="101801" y="2333"/>
                  </a:lnTo>
                  <a:lnTo>
                    <a:pt x="89516" y="339"/>
                  </a:lnTo>
                  <a:lnTo>
                    <a:pt x="77140" y="212"/>
                  </a:lnTo>
                  <a:close/>
                </a:path>
                <a:path w="279400" h="241300">
                  <a:moveTo>
                    <a:pt x="218513" y="25629"/>
                  </a:moveTo>
                  <a:lnTo>
                    <a:pt x="202591" y="25629"/>
                  </a:lnTo>
                  <a:lnTo>
                    <a:pt x="208954" y="26520"/>
                  </a:lnTo>
                  <a:lnTo>
                    <a:pt x="217225" y="28990"/>
                  </a:lnTo>
                  <a:lnTo>
                    <a:pt x="217819" y="27441"/>
                  </a:lnTo>
                  <a:lnTo>
                    <a:pt x="217902" y="27223"/>
                  </a:lnTo>
                  <a:lnTo>
                    <a:pt x="217984" y="27010"/>
                  </a:lnTo>
                  <a:lnTo>
                    <a:pt x="218052" y="26832"/>
                  </a:lnTo>
                  <a:lnTo>
                    <a:pt x="218172" y="26520"/>
                  </a:lnTo>
                  <a:lnTo>
                    <a:pt x="218267" y="26272"/>
                  </a:lnTo>
                  <a:lnTo>
                    <a:pt x="218388" y="25957"/>
                  </a:lnTo>
                  <a:lnTo>
                    <a:pt x="218513" y="25629"/>
                  </a:lnTo>
                  <a:close/>
                </a:path>
                <a:path w="279400" h="241300">
                  <a:moveTo>
                    <a:pt x="96190" y="25629"/>
                  </a:moveTo>
                  <a:lnTo>
                    <a:pt x="87352" y="25629"/>
                  </a:lnTo>
                  <a:lnTo>
                    <a:pt x="95857" y="27010"/>
                  </a:lnTo>
                  <a:lnTo>
                    <a:pt x="95975" y="26520"/>
                  </a:lnTo>
                  <a:lnTo>
                    <a:pt x="96035" y="26272"/>
                  </a:lnTo>
                  <a:lnTo>
                    <a:pt x="96111" y="25957"/>
                  </a:lnTo>
                  <a:lnTo>
                    <a:pt x="96190" y="25629"/>
                  </a:lnTo>
                  <a:close/>
                </a:path>
                <a:path w="279400" h="241300">
                  <a:moveTo>
                    <a:pt x="202068" y="0"/>
                  </a:moveTo>
                  <a:lnTo>
                    <a:pt x="183967" y="212"/>
                  </a:lnTo>
                  <a:lnTo>
                    <a:pt x="189255" y="212"/>
                  </a:lnTo>
                  <a:lnTo>
                    <a:pt x="177351" y="2170"/>
                  </a:lnTo>
                  <a:lnTo>
                    <a:pt x="183062" y="25629"/>
                  </a:lnTo>
                  <a:lnTo>
                    <a:pt x="183141" y="25957"/>
                  </a:lnTo>
                  <a:lnTo>
                    <a:pt x="183218" y="26272"/>
                  </a:lnTo>
                  <a:lnTo>
                    <a:pt x="183278" y="26520"/>
                  </a:lnTo>
                  <a:lnTo>
                    <a:pt x="183354" y="26832"/>
                  </a:lnTo>
                  <a:lnTo>
                    <a:pt x="190668" y="25629"/>
                  </a:lnTo>
                  <a:lnTo>
                    <a:pt x="218513" y="25629"/>
                  </a:lnTo>
                  <a:lnTo>
                    <a:pt x="226227" y="5503"/>
                  </a:lnTo>
                  <a:lnTo>
                    <a:pt x="226309" y="5288"/>
                  </a:lnTo>
                  <a:lnTo>
                    <a:pt x="214354" y="1718"/>
                  </a:lnTo>
                  <a:lnTo>
                    <a:pt x="202068" y="0"/>
                  </a:lnTo>
                  <a:close/>
                </a:path>
                <a:path w="279400" h="241300">
                  <a:moveTo>
                    <a:pt x="139593" y="25629"/>
                  </a:moveTo>
                  <a:lnTo>
                    <a:pt x="137995" y="25629"/>
                  </a:lnTo>
                  <a:lnTo>
                    <a:pt x="137212" y="25957"/>
                  </a:lnTo>
                  <a:lnTo>
                    <a:pt x="136315" y="26272"/>
                  </a:lnTo>
                  <a:lnTo>
                    <a:pt x="137532" y="26272"/>
                  </a:lnTo>
                  <a:lnTo>
                    <a:pt x="137395" y="25957"/>
                  </a:lnTo>
                  <a:lnTo>
                    <a:pt x="139593" y="25957"/>
                  </a:lnTo>
                  <a:lnTo>
                    <a:pt x="139593" y="25629"/>
                  </a:lnTo>
                  <a:close/>
                </a:path>
                <a:path w="279400" h="241300">
                  <a:moveTo>
                    <a:pt x="141997" y="25629"/>
                  </a:moveTo>
                  <a:lnTo>
                    <a:pt x="141191" y="25629"/>
                  </a:lnTo>
                  <a:lnTo>
                    <a:pt x="141973" y="25957"/>
                  </a:lnTo>
                  <a:lnTo>
                    <a:pt x="142858" y="26272"/>
                  </a:lnTo>
                  <a:lnTo>
                    <a:pt x="142669" y="26272"/>
                  </a:lnTo>
                  <a:lnTo>
                    <a:pt x="141997" y="256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770" y="661903"/>
              <a:ext cx="1850119" cy="16787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4558" y="660524"/>
              <a:ext cx="254000" cy="21590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34290" y="1561801"/>
            <a:ext cx="372745" cy="288290"/>
            <a:chOff x="334290" y="1561801"/>
            <a:chExt cx="372745" cy="28829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602" y="1663394"/>
              <a:ext cx="101587" cy="10158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34290" y="1561801"/>
              <a:ext cx="372745" cy="288290"/>
            </a:xfrm>
            <a:custGeom>
              <a:avLst/>
              <a:gdLst/>
              <a:ahLst/>
              <a:cxnLst/>
              <a:rect l="l" t="t" r="r" b="b"/>
              <a:pathLst>
                <a:path w="372745" h="288289">
                  <a:moveTo>
                    <a:pt x="54281" y="262440"/>
                  </a:moveTo>
                  <a:lnTo>
                    <a:pt x="24956" y="279373"/>
                  </a:lnTo>
                  <a:lnTo>
                    <a:pt x="29404" y="284415"/>
                  </a:lnTo>
                  <a:lnTo>
                    <a:pt x="35237" y="287261"/>
                  </a:lnTo>
                  <a:lnTo>
                    <a:pt x="41712" y="287712"/>
                  </a:lnTo>
                  <a:lnTo>
                    <a:pt x="48085" y="285569"/>
                  </a:lnTo>
                  <a:lnTo>
                    <a:pt x="53127" y="281121"/>
                  </a:lnTo>
                  <a:lnTo>
                    <a:pt x="55973" y="275288"/>
                  </a:lnTo>
                  <a:lnTo>
                    <a:pt x="56424" y="268813"/>
                  </a:lnTo>
                  <a:lnTo>
                    <a:pt x="54281" y="262440"/>
                  </a:lnTo>
                  <a:close/>
                </a:path>
                <a:path w="372745" h="288289">
                  <a:moveTo>
                    <a:pt x="318205" y="262440"/>
                  </a:moveTo>
                  <a:lnTo>
                    <a:pt x="316061" y="268813"/>
                  </a:lnTo>
                  <a:lnTo>
                    <a:pt x="316513" y="275288"/>
                  </a:lnTo>
                  <a:lnTo>
                    <a:pt x="319359" y="281121"/>
                  </a:lnTo>
                  <a:lnTo>
                    <a:pt x="324401" y="285569"/>
                  </a:lnTo>
                  <a:lnTo>
                    <a:pt x="330773" y="287712"/>
                  </a:lnTo>
                  <a:lnTo>
                    <a:pt x="337248" y="287261"/>
                  </a:lnTo>
                  <a:lnTo>
                    <a:pt x="343082" y="284415"/>
                  </a:lnTo>
                  <a:lnTo>
                    <a:pt x="347529" y="279373"/>
                  </a:lnTo>
                  <a:lnTo>
                    <a:pt x="318205" y="262440"/>
                  </a:lnTo>
                  <a:close/>
                </a:path>
                <a:path w="372745" h="288289">
                  <a:moveTo>
                    <a:pt x="24949" y="93125"/>
                  </a:moveTo>
                  <a:lnTo>
                    <a:pt x="14155" y="115023"/>
                  </a:lnTo>
                  <a:lnTo>
                    <a:pt x="6344" y="138045"/>
                  </a:lnTo>
                  <a:lnTo>
                    <a:pt x="1599" y="161888"/>
                  </a:lnTo>
                  <a:lnTo>
                    <a:pt x="0" y="186250"/>
                  </a:lnTo>
                  <a:lnTo>
                    <a:pt x="1601" y="210611"/>
                  </a:lnTo>
                  <a:lnTo>
                    <a:pt x="6348" y="234454"/>
                  </a:lnTo>
                  <a:lnTo>
                    <a:pt x="14160" y="257475"/>
                  </a:lnTo>
                  <a:lnTo>
                    <a:pt x="24956" y="279373"/>
                  </a:lnTo>
                  <a:lnTo>
                    <a:pt x="54281" y="262440"/>
                  </a:lnTo>
                  <a:lnTo>
                    <a:pt x="45448" y="244524"/>
                  </a:lnTo>
                  <a:lnTo>
                    <a:pt x="39056" y="225688"/>
                  </a:lnTo>
                  <a:lnTo>
                    <a:pt x="35172" y="206181"/>
                  </a:lnTo>
                  <a:lnTo>
                    <a:pt x="33862" y="186250"/>
                  </a:lnTo>
                  <a:lnTo>
                    <a:pt x="35170" y="166316"/>
                  </a:lnTo>
                  <a:lnTo>
                    <a:pt x="39053" y="146808"/>
                  </a:lnTo>
                  <a:lnTo>
                    <a:pt x="45443" y="127972"/>
                  </a:lnTo>
                  <a:lnTo>
                    <a:pt x="54275" y="110056"/>
                  </a:lnTo>
                  <a:lnTo>
                    <a:pt x="24949" y="93125"/>
                  </a:lnTo>
                  <a:close/>
                </a:path>
                <a:path w="372745" h="288289">
                  <a:moveTo>
                    <a:pt x="347537" y="93125"/>
                  </a:moveTo>
                  <a:lnTo>
                    <a:pt x="318210" y="110056"/>
                  </a:lnTo>
                  <a:lnTo>
                    <a:pt x="327042" y="127972"/>
                  </a:lnTo>
                  <a:lnTo>
                    <a:pt x="333433" y="146808"/>
                  </a:lnTo>
                  <a:lnTo>
                    <a:pt x="337315" y="166316"/>
                  </a:lnTo>
                  <a:lnTo>
                    <a:pt x="338624" y="186250"/>
                  </a:lnTo>
                  <a:lnTo>
                    <a:pt x="337314" y="206181"/>
                  </a:lnTo>
                  <a:lnTo>
                    <a:pt x="333430" y="225688"/>
                  </a:lnTo>
                  <a:lnTo>
                    <a:pt x="327038" y="244524"/>
                  </a:lnTo>
                  <a:lnTo>
                    <a:pt x="318205" y="262440"/>
                  </a:lnTo>
                  <a:lnTo>
                    <a:pt x="347529" y="279373"/>
                  </a:lnTo>
                  <a:lnTo>
                    <a:pt x="358326" y="257475"/>
                  </a:lnTo>
                  <a:lnTo>
                    <a:pt x="366138" y="234454"/>
                  </a:lnTo>
                  <a:lnTo>
                    <a:pt x="370885" y="210611"/>
                  </a:lnTo>
                  <a:lnTo>
                    <a:pt x="372486" y="186250"/>
                  </a:lnTo>
                  <a:lnTo>
                    <a:pt x="370887" y="161888"/>
                  </a:lnTo>
                  <a:lnTo>
                    <a:pt x="366141" y="138045"/>
                  </a:lnTo>
                  <a:lnTo>
                    <a:pt x="358331" y="115023"/>
                  </a:lnTo>
                  <a:lnTo>
                    <a:pt x="347537" y="93125"/>
                  </a:lnTo>
                  <a:close/>
                </a:path>
                <a:path w="372745" h="288289">
                  <a:moveTo>
                    <a:pt x="93119" y="24953"/>
                  </a:moveTo>
                  <a:lnTo>
                    <a:pt x="72822" y="38519"/>
                  </a:lnTo>
                  <a:lnTo>
                    <a:pt x="54546" y="54551"/>
                  </a:lnTo>
                  <a:lnTo>
                    <a:pt x="38515" y="72827"/>
                  </a:lnTo>
                  <a:lnTo>
                    <a:pt x="24949" y="93125"/>
                  </a:lnTo>
                  <a:lnTo>
                    <a:pt x="54275" y="110056"/>
                  </a:lnTo>
                  <a:lnTo>
                    <a:pt x="65375" y="93448"/>
                  </a:lnTo>
                  <a:lnTo>
                    <a:pt x="78491" y="78495"/>
                  </a:lnTo>
                  <a:lnTo>
                    <a:pt x="93444" y="65378"/>
                  </a:lnTo>
                  <a:lnTo>
                    <a:pt x="110051" y="54278"/>
                  </a:lnTo>
                  <a:lnTo>
                    <a:pt x="93119" y="24953"/>
                  </a:lnTo>
                  <a:close/>
                </a:path>
                <a:path w="372745" h="288289">
                  <a:moveTo>
                    <a:pt x="279366" y="24953"/>
                  </a:moveTo>
                  <a:lnTo>
                    <a:pt x="262435" y="54278"/>
                  </a:lnTo>
                  <a:lnTo>
                    <a:pt x="279042" y="65378"/>
                  </a:lnTo>
                  <a:lnTo>
                    <a:pt x="293994" y="78495"/>
                  </a:lnTo>
                  <a:lnTo>
                    <a:pt x="307111" y="93448"/>
                  </a:lnTo>
                  <a:lnTo>
                    <a:pt x="318210" y="110056"/>
                  </a:lnTo>
                  <a:lnTo>
                    <a:pt x="347537" y="93125"/>
                  </a:lnTo>
                  <a:lnTo>
                    <a:pt x="333971" y="72827"/>
                  </a:lnTo>
                  <a:lnTo>
                    <a:pt x="317939" y="54551"/>
                  </a:lnTo>
                  <a:lnTo>
                    <a:pt x="299664" y="38519"/>
                  </a:lnTo>
                  <a:lnTo>
                    <a:pt x="279366" y="24953"/>
                  </a:lnTo>
                  <a:close/>
                </a:path>
                <a:path w="372745" h="288289">
                  <a:moveTo>
                    <a:pt x="186243" y="0"/>
                  </a:moveTo>
                  <a:lnTo>
                    <a:pt x="161881" y="1600"/>
                  </a:lnTo>
                  <a:lnTo>
                    <a:pt x="138038" y="6346"/>
                  </a:lnTo>
                  <a:lnTo>
                    <a:pt x="115017" y="14157"/>
                  </a:lnTo>
                  <a:lnTo>
                    <a:pt x="93119" y="24953"/>
                  </a:lnTo>
                  <a:lnTo>
                    <a:pt x="110051" y="54278"/>
                  </a:lnTo>
                  <a:lnTo>
                    <a:pt x="127967" y="45446"/>
                  </a:lnTo>
                  <a:lnTo>
                    <a:pt x="146803" y="39054"/>
                  </a:lnTo>
                  <a:lnTo>
                    <a:pt x="166311" y="35171"/>
                  </a:lnTo>
                  <a:lnTo>
                    <a:pt x="186243" y="33862"/>
                  </a:lnTo>
                  <a:lnTo>
                    <a:pt x="186243" y="0"/>
                  </a:lnTo>
                  <a:close/>
                </a:path>
                <a:path w="372745" h="288289">
                  <a:moveTo>
                    <a:pt x="186243" y="0"/>
                  </a:moveTo>
                  <a:lnTo>
                    <a:pt x="186243" y="33862"/>
                  </a:lnTo>
                  <a:lnTo>
                    <a:pt x="206175" y="35171"/>
                  </a:lnTo>
                  <a:lnTo>
                    <a:pt x="225683" y="39054"/>
                  </a:lnTo>
                  <a:lnTo>
                    <a:pt x="244519" y="45446"/>
                  </a:lnTo>
                  <a:lnTo>
                    <a:pt x="262435" y="54278"/>
                  </a:lnTo>
                  <a:lnTo>
                    <a:pt x="279366" y="24953"/>
                  </a:lnTo>
                  <a:lnTo>
                    <a:pt x="257469" y="14157"/>
                  </a:lnTo>
                  <a:lnTo>
                    <a:pt x="234447" y="6346"/>
                  </a:lnTo>
                  <a:lnTo>
                    <a:pt x="210604" y="1600"/>
                  </a:lnTo>
                  <a:lnTo>
                    <a:pt x="186243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2584" y="1573696"/>
            <a:ext cx="2166639" cy="22383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8251" y="2102442"/>
            <a:ext cx="1366837" cy="454025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317358" y="2653855"/>
            <a:ext cx="4368165" cy="1675764"/>
            <a:chOff x="317358" y="2653855"/>
            <a:chExt cx="4368165" cy="1675764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358" y="2653855"/>
              <a:ext cx="4367848" cy="167558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250376" y="3009188"/>
              <a:ext cx="713105" cy="663575"/>
            </a:xfrm>
            <a:custGeom>
              <a:avLst/>
              <a:gdLst/>
              <a:ahLst/>
              <a:cxnLst/>
              <a:rect l="l" t="t" r="r" b="b"/>
              <a:pathLst>
                <a:path w="713105" h="663575">
                  <a:moveTo>
                    <a:pt x="84137" y="521322"/>
                  </a:moveTo>
                  <a:lnTo>
                    <a:pt x="0" y="521322"/>
                  </a:lnTo>
                  <a:lnTo>
                    <a:pt x="0" y="533920"/>
                  </a:lnTo>
                  <a:lnTo>
                    <a:pt x="16700" y="533920"/>
                  </a:lnTo>
                  <a:lnTo>
                    <a:pt x="23977" y="535673"/>
                  </a:lnTo>
                  <a:lnTo>
                    <a:pt x="34226" y="542683"/>
                  </a:lnTo>
                  <a:lnTo>
                    <a:pt x="37604" y="548500"/>
                  </a:lnTo>
                  <a:lnTo>
                    <a:pt x="39192" y="556641"/>
                  </a:lnTo>
                  <a:lnTo>
                    <a:pt x="0" y="556641"/>
                  </a:lnTo>
                  <a:lnTo>
                    <a:pt x="0" y="569239"/>
                  </a:lnTo>
                  <a:lnTo>
                    <a:pt x="39382" y="569239"/>
                  </a:lnTo>
                  <a:lnTo>
                    <a:pt x="38455" y="577240"/>
                  </a:lnTo>
                  <a:lnTo>
                    <a:pt x="4457" y="591070"/>
                  </a:lnTo>
                  <a:lnTo>
                    <a:pt x="0" y="591070"/>
                  </a:lnTo>
                  <a:lnTo>
                    <a:pt x="0" y="599998"/>
                  </a:lnTo>
                  <a:lnTo>
                    <a:pt x="35915" y="661111"/>
                  </a:lnTo>
                  <a:lnTo>
                    <a:pt x="56654" y="661111"/>
                  </a:lnTo>
                  <a:lnTo>
                    <a:pt x="20332" y="603072"/>
                  </a:lnTo>
                  <a:lnTo>
                    <a:pt x="35585" y="599097"/>
                  </a:lnTo>
                  <a:lnTo>
                    <a:pt x="46875" y="592137"/>
                  </a:lnTo>
                  <a:lnTo>
                    <a:pt x="54229" y="582180"/>
                  </a:lnTo>
                  <a:lnTo>
                    <a:pt x="57645" y="569239"/>
                  </a:lnTo>
                  <a:lnTo>
                    <a:pt x="84137" y="569239"/>
                  </a:lnTo>
                  <a:lnTo>
                    <a:pt x="84137" y="556641"/>
                  </a:lnTo>
                  <a:lnTo>
                    <a:pt x="57251" y="556641"/>
                  </a:lnTo>
                  <a:lnTo>
                    <a:pt x="55778" y="549567"/>
                  </a:lnTo>
                  <a:lnTo>
                    <a:pt x="53378" y="543420"/>
                  </a:lnTo>
                  <a:lnTo>
                    <a:pt x="50025" y="538200"/>
                  </a:lnTo>
                  <a:lnTo>
                    <a:pt x="45732" y="533920"/>
                  </a:lnTo>
                  <a:lnTo>
                    <a:pt x="84137" y="533920"/>
                  </a:lnTo>
                  <a:lnTo>
                    <a:pt x="84137" y="521322"/>
                  </a:lnTo>
                  <a:close/>
                </a:path>
                <a:path w="713105" h="663575">
                  <a:moveTo>
                    <a:pt x="144233" y="191262"/>
                  </a:moveTo>
                  <a:lnTo>
                    <a:pt x="144056" y="191071"/>
                  </a:lnTo>
                  <a:lnTo>
                    <a:pt x="132270" y="203225"/>
                  </a:lnTo>
                  <a:lnTo>
                    <a:pt x="144233" y="191262"/>
                  </a:lnTo>
                  <a:close/>
                </a:path>
                <a:path w="713105" h="663575">
                  <a:moveTo>
                    <a:pt x="201409" y="645934"/>
                  </a:moveTo>
                  <a:lnTo>
                    <a:pt x="128485" y="645934"/>
                  </a:lnTo>
                  <a:lnTo>
                    <a:pt x="130467" y="641311"/>
                  </a:lnTo>
                  <a:lnTo>
                    <a:pt x="133705" y="636511"/>
                  </a:lnTo>
                  <a:lnTo>
                    <a:pt x="138214" y="631545"/>
                  </a:lnTo>
                  <a:lnTo>
                    <a:pt x="142709" y="626529"/>
                  </a:lnTo>
                  <a:lnTo>
                    <a:pt x="148755" y="620903"/>
                  </a:lnTo>
                  <a:lnTo>
                    <a:pt x="163245" y="609066"/>
                  </a:lnTo>
                  <a:lnTo>
                    <a:pt x="169037" y="604164"/>
                  </a:lnTo>
                  <a:lnTo>
                    <a:pt x="195453" y="573709"/>
                  </a:lnTo>
                  <a:lnTo>
                    <a:pt x="197967" y="568350"/>
                  </a:lnTo>
                  <a:lnTo>
                    <a:pt x="199224" y="562952"/>
                  </a:lnTo>
                  <a:lnTo>
                    <a:pt x="199224" y="557530"/>
                  </a:lnTo>
                  <a:lnTo>
                    <a:pt x="198640" y="550456"/>
                  </a:lnTo>
                  <a:lnTo>
                    <a:pt x="198615" y="550062"/>
                  </a:lnTo>
                  <a:lnTo>
                    <a:pt x="165328" y="519861"/>
                  </a:lnTo>
                  <a:lnTo>
                    <a:pt x="155371" y="519239"/>
                  </a:lnTo>
                  <a:lnTo>
                    <a:pt x="146151" y="519861"/>
                  </a:lnTo>
                  <a:lnTo>
                    <a:pt x="114173" y="540791"/>
                  </a:lnTo>
                  <a:lnTo>
                    <a:pt x="109639" y="555840"/>
                  </a:lnTo>
                  <a:lnTo>
                    <a:pt x="127889" y="557530"/>
                  </a:lnTo>
                  <a:lnTo>
                    <a:pt x="128701" y="550456"/>
                  </a:lnTo>
                  <a:lnTo>
                    <a:pt x="128752" y="550062"/>
                  </a:lnTo>
                  <a:lnTo>
                    <a:pt x="131508" y="544499"/>
                  </a:lnTo>
                  <a:lnTo>
                    <a:pt x="131622" y="544271"/>
                  </a:lnTo>
                  <a:lnTo>
                    <a:pt x="141439" y="536041"/>
                  </a:lnTo>
                  <a:lnTo>
                    <a:pt x="147764" y="533920"/>
                  </a:lnTo>
                  <a:lnTo>
                    <a:pt x="163372" y="533920"/>
                  </a:lnTo>
                  <a:lnTo>
                    <a:pt x="169633" y="536041"/>
                  </a:lnTo>
                  <a:lnTo>
                    <a:pt x="178625" y="544499"/>
                  </a:lnTo>
                  <a:lnTo>
                    <a:pt x="180873" y="550456"/>
                  </a:lnTo>
                  <a:lnTo>
                    <a:pt x="180873" y="563816"/>
                  </a:lnTo>
                  <a:lnTo>
                    <a:pt x="179552" y="568909"/>
                  </a:lnTo>
                  <a:lnTo>
                    <a:pt x="176911" y="573405"/>
                  </a:lnTo>
                  <a:lnTo>
                    <a:pt x="174320" y="577900"/>
                  </a:lnTo>
                  <a:lnTo>
                    <a:pt x="170916" y="582206"/>
                  </a:lnTo>
                  <a:lnTo>
                    <a:pt x="164566" y="588352"/>
                  </a:lnTo>
                  <a:lnTo>
                    <a:pt x="162318" y="590410"/>
                  </a:lnTo>
                  <a:lnTo>
                    <a:pt x="159943" y="592455"/>
                  </a:lnTo>
                  <a:lnTo>
                    <a:pt x="157619" y="594512"/>
                  </a:lnTo>
                  <a:lnTo>
                    <a:pt x="155143" y="596557"/>
                  </a:lnTo>
                  <a:lnTo>
                    <a:pt x="147205" y="602716"/>
                  </a:lnTo>
                  <a:lnTo>
                    <a:pt x="141846" y="607136"/>
                  </a:lnTo>
                  <a:lnTo>
                    <a:pt x="112217" y="640778"/>
                  </a:lnTo>
                  <a:lnTo>
                    <a:pt x="108839" y="648512"/>
                  </a:lnTo>
                  <a:lnTo>
                    <a:pt x="108839" y="661111"/>
                  </a:lnTo>
                  <a:lnTo>
                    <a:pt x="201409" y="661111"/>
                  </a:lnTo>
                  <a:lnTo>
                    <a:pt x="201409" y="645934"/>
                  </a:lnTo>
                  <a:close/>
                </a:path>
                <a:path w="713105" h="663575">
                  <a:moveTo>
                    <a:pt x="270256" y="59232"/>
                  </a:moveTo>
                  <a:lnTo>
                    <a:pt x="261429" y="51244"/>
                  </a:lnTo>
                  <a:lnTo>
                    <a:pt x="267665" y="57175"/>
                  </a:lnTo>
                  <a:lnTo>
                    <a:pt x="270052" y="59436"/>
                  </a:lnTo>
                  <a:lnTo>
                    <a:pt x="270256" y="59232"/>
                  </a:lnTo>
                  <a:close/>
                </a:path>
                <a:path w="713105" h="663575">
                  <a:moveTo>
                    <a:pt x="314515" y="645934"/>
                  </a:moveTo>
                  <a:lnTo>
                    <a:pt x="241592" y="645934"/>
                  </a:lnTo>
                  <a:lnTo>
                    <a:pt x="243586" y="641311"/>
                  </a:lnTo>
                  <a:lnTo>
                    <a:pt x="246824" y="636511"/>
                  </a:lnTo>
                  <a:lnTo>
                    <a:pt x="251320" y="631545"/>
                  </a:lnTo>
                  <a:lnTo>
                    <a:pt x="255816" y="626529"/>
                  </a:lnTo>
                  <a:lnTo>
                    <a:pt x="261874" y="620903"/>
                  </a:lnTo>
                  <a:lnTo>
                    <a:pt x="276352" y="609066"/>
                  </a:lnTo>
                  <a:lnTo>
                    <a:pt x="282143" y="604164"/>
                  </a:lnTo>
                  <a:lnTo>
                    <a:pt x="308571" y="573709"/>
                  </a:lnTo>
                  <a:lnTo>
                    <a:pt x="311086" y="568350"/>
                  </a:lnTo>
                  <a:lnTo>
                    <a:pt x="312343" y="562952"/>
                  </a:lnTo>
                  <a:lnTo>
                    <a:pt x="312343" y="557530"/>
                  </a:lnTo>
                  <a:lnTo>
                    <a:pt x="311759" y="550456"/>
                  </a:lnTo>
                  <a:lnTo>
                    <a:pt x="311721" y="550062"/>
                  </a:lnTo>
                  <a:lnTo>
                    <a:pt x="311619" y="548881"/>
                  </a:lnTo>
                  <a:lnTo>
                    <a:pt x="278434" y="519861"/>
                  </a:lnTo>
                  <a:lnTo>
                    <a:pt x="268478" y="519239"/>
                  </a:lnTo>
                  <a:lnTo>
                    <a:pt x="259270" y="519861"/>
                  </a:lnTo>
                  <a:lnTo>
                    <a:pt x="227279" y="540791"/>
                  </a:lnTo>
                  <a:lnTo>
                    <a:pt x="222745" y="555840"/>
                  </a:lnTo>
                  <a:lnTo>
                    <a:pt x="240995" y="557530"/>
                  </a:lnTo>
                  <a:lnTo>
                    <a:pt x="241808" y="550456"/>
                  </a:lnTo>
                  <a:lnTo>
                    <a:pt x="241858" y="550062"/>
                  </a:lnTo>
                  <a:lnTo>
                    <a:pt x="244627" y="544499"/>
                  </a:lnTo>
                  <a:lnTo>
                    <a:pt x="244741" y="544271"/>
                  </a:lnTo>
                  <a:lnTo>
                    <a:pt x="254558" y="536041"/>
                  </a:lnTo>
                  <a:lnTo>
                    <a:pt x="260870" y="533920"/>
                  </a:lnTo>
                  <a:lnTo>
                    <a:pt x="276491" y="533920"/>
                  </a:lnTo>
                  <a:lnTo>
                    <a:pt x="282740" y="536041"/>
                  </a:lnTo>
                  <a:lnTo>
                    <a:pt x="291731" y="544499"/>
                  </a:lnTo>
                  <a:lnTo>
                    <a:pt x="293979" y="550456"/>
                  </a:lnTo>
                  <a:lnTo>
                    <a:pt x="293979" y="563816"/>
                  </a:lnTo>
                  <a:lnTo>
                    <a:pt x="292658" y="568909"/>
                  </a:lnTo>
                  <a:lnTo>
                    <a:pt x="290017" y="573405"/>
                  </a:lnTo>
                  <a:lnTo>
                    <a:pt x="287439" y="577900"/>
                  </a:lnTo>
                  <a:lnTo>
                    <a:pt x="284022" y="582206"/>
                  </a:lnTo>
                  <a:lnTo>
                    <a:pt x="277672" y="588352"/>
                  </a:lnTo>
                  <a:lnTo>
                    <a:pt x="275424" y="590410"/>
                  </a:lnTo>
                  <a:lnTo>
                    <a:pt x="273050" y="592455"/>
                  </a:lnTo>
                  <a:lnTo>
                    <a:pt x="270738" y="594512"/>
                  </a:lnTo>
                  <a:lnTo>
                    <a:pt x="268249" y="596557"/>
                  </a:lnTo>
                  <a:lnTo>
                    <a:pt x="260311" y="602716"/>
                  </a:lnTo>
                  <a:lnTo>
                    <a:pt x="254952" y="607136"/>
                  </a:lnTo>
                  <a:lnTo>
                    <a:pt x="225323" y="640778"/>
                  </a:lnTo>
                  <a:lnTo>
                    <a:pt x="221945" y="648512"/>
                  </a:lnTo>
                  <a:lnTo>
                    <a:pt x="221945" y="661111"/>
                  </a:lnTo>
                  <a:lnTo>
                    <a:pt x="314515" y="661111"/>
                  </a:lnTo>
                  <a:lnTo>
                    <a:pt x="314515" y="645934"/>
                  </a:lnTo>
                  <a:close/>
                </a:path>
                <a:path w="713105" h="663575">
                  <a:moveTo>
                    <a:pt x="429323" y="606907"/>
                  </a:moveTo>
                  <a:lnTo>
                    <a:pt x="414337" y="580847"/>
                  </a:lnTo>
                  <a:lnTo>
                    <a:pt x="401332" y="573773"/>
                  </a:lnTo>
                  <a:lnTo>
                    <a:pt x="393369" y="571919"/>
                  </a:lnTo>
                  <a:lnTo>
                    <a:pt x="384175" y="571919"/>
                  </a:lnTo>
                  <a:lnTo>
                    <a:pt x="375894" y="572477"/>
                  </a:lnTo>
                  <a:lnTo>
                    <a:pt x="368325" y="574154"/>
                  </a:lnTo>
                  <a:lnTo>
                    <a:pt x="361454" y="576948"/>
                  </a:lnTo>
                  <a:lnTo>
                    <a:pt x="355295" y="580847"/>
                  </a:lnTo>
                  <a:lnTo>
                    <a:pt x="357974" y="536498"/>
                  </a:lnTo>
                  <a:lnTo>
                    <a:pt x="421182" y="536498"/>
                  </a:lnTo>
                  <a:lnTo>
                    <a:pt x="421182" y="521322"/>
                  </a:lnTo>
                  <a:lnTo>
                    <a:pt x="341706" y="521322"/>
                  </a:lnTo>
                  <a:lnTo>
                    <a:pt x="337273" y="592886"/>
                  </a:lnTo>
                  <a:lnTo>
                    <a:pt x="337159" y="594639"/>
                  </a:lnTo>
                  <a:lnTo>
                    <a:pt x="337045" y="596531"/>
                  </a:lnTo>
                  <a:lnTo>
                    <a:pt x="354507" y="596531"/>
                  </a:lnTo>
                  <a:lnTo>
                    <a:pt x="358673" y="592886"/>
                  </a:lnTo>
                  <a:lnTo>
                    <a:pt x="362839" y="590308"/>
                  </a:lnTo>
                  <a:lnTo>
                    <a:pt x="371170" y="587260"/>
                  </a:lnTo>
                  <a:lnTo>
                    <a:pt x="375678" y="586498"/>
                  </a:lnTo>
                  <a:lnTo>
                    <a:pt x="389763" y="586498"/>
                  </a:lnTo>
                  <a:lnTo>
                    <a:pt x="397103" y="589216"/>
                  </a:lnTo>
                  <a:lnTo>
                    <a:pt x="402526" y="594639"/>
                  </a:lnTo>
                  <a:lnTo>
                    <a:pt x="408012" y="600062"/>
                  </a:lnTo>
                  <a:lnTo>
                    <a:pt x="410667" y="606907"/>
                  </a:lnTo>
                  <a:lnTo>
                    <a:pt x="410768" y="626097"/>
                  </a:lnTo>
                  <a:lnTo>
                    <a:pt x="408051" y="634060"/>
                  </a:lnTo>
                  <a:lnTo>
                    <a:pt x="402628" y="639889"/>
                  </a:lnTo>
                  <a:lnTo>
                    <a:pt x="397205" y="645642"/>
                  </a:lnTo>
                  <a:lnTo>
                    <a:pt x="389699" y="648512"/>
                  </a:lnTo>
                  <a:lnTo>
                    <a:pt x="372300" y="648512"/>
                  </a:lnTo>
                  <a:lnTo>
                    <a:pt x="351028" y="627773"/>
                  </a:lnTo>
                  <a:lnTo>
                    <a:pt x="332981" y="629869"/>
                  </a:lnTo>
                  <a:lnTo>
                    <a:pt x="362051" y="660971"/>
                  </a:lnTo>
                  <a:lnTo>
                    <a:pt x="379704" y="663105"/>
                  </a:lnTo>
                  <a:lnTo>
                    <a:pt x="390728" y="662305"/>
                  </a:lnTo>
                  <a:lnTo>
                    <a:pt x="426021" y="635342"/>
                  </a:lnTo>
                  <a:lnTo>
                    <a:pt x="429323" y="615581"/>
                  </a:lnTo>
                  <a:lnTo>
                    <a:pt x="429323" y="606907"/>
                  </a:lnTo>
                  <a:close/>
                </a:path>
                <a:path w="713105" h="663575">
                  <a:moveTo>
                    <a:pt x="437019" y="110185"/>
                  </a:moveTo>
                  <a:lnTo>
                    <a:pt x="426199" y="62103"/>
                  </a:lnTo>
                  <a:lnTo>
                    <a:pt x="395249" y="23431"/>
                  </a:lnTo>
                  <a:lnTo>
                    <a:pt x="350520" y="2298"/>
                  </a:lnTo>
                  <a:lnTo>
                    <a:pt x="334137" y="0"/>
                  </a:lnTo>
                  <a:lnTo>
                    <a:pt x="309981" y="292"/>
                  </a:lnTo>
                  <a:lnTo>
                    <a:pt x="317042" y="292"/>
                  </a:lnTo>
                  <a:lnTo>
                    <a:pt x="301155" y="2895"/>
                  </a:lnTo>
                  <a:lnTo>
                    <a:pt x="257009" y="25069"/>
                  </a:lnTo>
                  <a:lnTo>
                    <a:pt x="256209" y="25844"/>
                  </a:lnTo>
                  <a:lnTo>
                    <a:pt x="256209" y="36322"/>
                  </a:lnTo>
                  <a:lnTo>
                    <a:pt x="254889" y="35052"/>
                  </a:lnTo>
                  <a:lnTo>
                    <a:pt x="255320" y="35382"/>
                  </a:lnTo>
                  <a:lnTo>
                    <a:pt x="255638" y="35674"/>
                  </a:lnTo>
                  <a:lnTo>
                    <a:pt x="256209" y="36322"/>
                  </a:lnTo>
                  <a:lnTo>
                    <a:pt x="256209" y="25844"/>
                  </a:lnTo>
                  <a:lnTo>
                    <a:pt x="250786" y="31102"/>
                  </a:lnTo>
                  <a:lnTo>
                    <a:pt x="250786" y="41389"/>
                  </a:lnTo>
                  <a:lnTo>
                    <a:pt x="250672" y="41630"/>
                  </a:lnTo>
                  <a:lnTo>
                    <a:pt x="250596" y="41821"/>
                  </a:lnTo>
                  <a:lnTo>
                    <a:pt x="248907" y="43345"/>
                  </a:lnTo>
                  <a:lnTo>
                    <a:pt x="250494" y="41910"/>
                  </a:lnTo>
                  <a:lnTo>
                    <a:pt x="250659" y="41617"/>
                  </a:lnTo>
                  <a:lnTo>
                    <a:pt x="250786" y="41389"/>
                  </a:lnTo>
                  <a:lnTo>
                    <a:pt x="250786" y="31102"/>
                  </a:lnTo>
                  <a:lnTo>
                    <a:pt x="246672" y="27190"/>
                  </a:lnTo>
                  <a:lnTo>
                    <a:pt x="246672" y="35052"/>
                  </a:lnTo>
                  <a:lnTo>
                    <a:pt x="245364" y="36322"/>
                  </a:lnTo>
                  <a:lnTo>
                    <a:pt x="245808" y="35801"/>
                  </a:lnTo>
                  <a:lnTo>
                    <a:pt x="245935" y="35674"/>
                  </a:lnTo>
                  <a:lnTo>
                    <a:pt x="246672" y="35052"/>
                  </a:lnTo>
                  <a:lnTo>
                    <a:pt x="246672" y="27190"/>
                  </a:lnTo>
                  <a:lnTo>
                    <a:pt x="244462" y="25069"/>
                  </a:lnTo>
                  <a:lnTo>
                    <a:pt x="230949" y="15582"/>
                  </a:lnTo>
                  <a:lnTo>
                    <a:pt x="216166" y="8216"/>
                  </a:lnTo>
                  <a:lnTo>
                    <a:pt x="200367" y="3111"/>
                  </a:lnTo>
                  <a:lnTo>
                    <a:pt x="192976" y="33794"/>
                  </a:lnTo>
                  <a:lnTo>
                    <a:pt x="192874" y="34201"/>
                  </a:lnTo>
                  <a:lnTo>
                    <a:pt x="200367" y="3111"/>
                  </a:lnTo>
                  <a:lnTo>
                    <a:pt x="183972" y="457"/>
                  </a:lnTo>
                  <a:lnTo>
                    <a:pt x="167462" y="292"/>
                  </a:lnTo>
                  <a:lnTo>
                    <a:pt x="151117" y="2590"/>
                  </a:lnTo>
                  <a:lnTo>
                    <a:pt x="106489" y="23660"/>
                  </a:lnTo>
                  <a:lnTo>
                    <a:pt x="75565" y="62103"/>
                  </a:lnTo>
                  <a:lnTo>
                    <a:pt x="64554" y="110185"/>
                  </a:lnTo>
                  <a:lnTo>
                    <a:pt x="69723" y="142671"/>
                  </a:lnTo>
                  <a:lnTo>
                    <a:pt x="82994" y="170726"/>
                  </a:lnTo>
                  <a:lnTo>
                    <a:pt x="100977" y="194729"/>
                  </a:lnTo>
                  <a:lnTo>
                    <a:pt x="120294" y="215214"/>
                  </a:lnTo>
                  <a:lnTo>
                    <a:pt x="120421" y="215341"/>
                  </a:lnTo>
                  <a:lnTo>
                    <a:pt x="132270" y="203225"/>
                  </a:lnTo>
                  <a:lnTo>
                    <a:pt x="144043" y="191071"/>
                  </a:lnTo>
                  <a:lnTo>
                    <a:pt x="126263" y="172148"/>
                  </a:lnTo>
                  <a:lnTo>
                    <a:pt x="111709" y="152781"/>
                  </a:lnTo>
                  <a:lnTo>
                    <a:pt x="101955" y="132359"/>
                  </a:lnTo>
                  <a:lnTo>
                    <a:pt x="98412" y="110185"/>
                  </a:lnTo>
                  <a:lnTo>
                    <a:pt x="99275" y="98640"/>
                  </a:lnTo>
                  <a:lnTo>
                    <a:pt x="101828" y="87503"/>
                  </a:lnTo>
                  <a:lnTo>
                    <a:pt x="106032" y="76873"/>
                  </a:lnTo>
                  <a:lnTo>
                    <a:pt x="111747" y="67068"/>
                  </a:lnTo>
                  <a:lnTo>
                    <a:pt x="119024" y="57988"/>
                  </a:lnTo>
                  <a:lnTo>
                    <a:pt x="127444" y="50253"/>
                  </a:lnTo>
                  <a:lnTo>
                    <a:pt x="131000" y="47866"/>
                  </a:lnTo>
                  <a:lnTo>
                    <a:pt x="136931" y="43878"/>
                  </a:lnTo>
                  <a:lnTo>
                    <a:pt x="147332" y="38963"/>
                  </a:lnTo>
                  <a:lnTo>
                    <a:pt x="158343" y="35674"/>
                  </a:lnTo>
                  <a:lnTo>
                    <a:pt x="168821" y="34201"/>
                  </a:lnTo>
                  <a:lnTo>
                    <a:pt x="181089" y="34201"/>
                  </a:lnTo>
                  <a:lnTo>
                    <a:pt x="222961" y="51244"/>
                  </a:lnTo>
                  <a:lnTo>
                    <a:pt x="231241" y="59207"/>
                  </a:lnTo>
                  <a:lnTo>
                    <a:pt x="231406" y="59359"/>
                  </a:lnTo>
                  <a:lnTo>
                    <a:pt x="240207" y="51244"/>
                  </a:lnTo>
                  <a:lnTo>
                    <a:pt x="233603" y="57086"/>
                  </a:lnTo>
                  <a:lnTo>
                    <a:pt x="243865" y="47866"/>
                  </a:lnTo>
                  <a:lnTo>
                    <a:pt x="231495" y="59436"/>
                  </a:lnTo>
                  <a:lnTo>
                    <a:pt x="234010" y="62103"/>
                  </a:lnTo>
                  <a:lnTo>
                    <a:pt x="236956" y="64185"/>
                  </a:lnTo>
                  <a:lnTo>
                    <a:pt x="240271" y="65620"/>
                  </a:lnTo>
                  <a:lnTo>
                    <a:pt x="243586" y="67068"/>
                  </a:lnTo>
                  <a:lnTo>
                    <a:pt x="247167" y="67805"/>
                  </a:lnTo>
                  <a:lnTo>
                    <a:pt x="250786" y="67805"/>
                  </a:lnTo>
                  <a:lnTo>
                    <a:pt x="254406" y="67805"/>
                  </a:lnTo>
                  <a:lnTo>
                    <a:pt x="257975" y="67068"/>
                  </a:lnTo>
                  <a:lnTo>
                    <a:pt x="261302" y="65620"/>
                  </a:lnTo>
                  <a:lnTo>
                    <a:pt x="264617" y="64185"/>
                  </a:lnTo>
                  <a:lnTo>
                    <a:pt x="267563" y="62103"/>
                  </a:lnTo>
                  <a:lnTo>
                    <a:pt x="270078" y="59436"/>
                  </a:lnTo>
                  <a:lnTo>
                    <a:pt x="257683" y="47866"/>
                  </a:lnTo>
                  <a:lnTo>
                    <a:pt x="261493" y="51244"/>
                  </a:lnTo>
                  <a:lnTo>
                    <a:pt x="270256" y="59232"/>
                  </a:lnTo>
                  <a:lnTo>
                    <a:pt x="278523" y="51244"/>
                  </a:lnTo>
                  <a:lnTo>
                    <a:pt x="279006" y="50876"/>
                  </a:lnTo>
                  <a:lnTo>
                    <a:pt x="287985" y="44513"/>
                  </a:lnTo>
                  <a:lnTo>
                    <a:pt x="293166" y="41910"/>
                  </a:lnTo>
                  <a:lnTo>
                    <a:pt x="298221" y="39370"/>
                  </a:lnTo>
                  <a:lnTo>
                    <a:pt x="309168" y="35801"/>
                  </a:lnTo>
                  <a:lnTo>
                    <a:pt x="308940" y="34899"/>
                  </a:lnTo>
                  <a:lnTo>
                    <a:pt x="309067" y="35382"/>
                  </a:lnTo>
                  <a:lnTo>
                    <a:pt x="309168" y="35801"/>
                  </a:lnTo>
                  <a:lnTo>
                    <a:pt x="320471" y="33947"/>
                  </a:lnTo>
                  <a:lnTo>
                    <a:pt x="364756" y="43599"/>
                  </a:lnTo>
                  <a:lnTo>
                    <a:pt x="395655" y="76708"/>
                  </a:lnTo>
                  <a:lnTo>
                    <a:pt x="403148" y="110185"/>
                  </a:lnTo>
                  <a:lnTo>
                    <a:pt x="399580" y="132359"/>
                  </a:lnTo>
                  <a:lnTo>
                    <a:pt x="389826" y="152781"/>
                  </a:lnTo>
                  <a:lnTo>
                    <a:pt x="375297" y="172148"/>
                  </a:lnTo>
                  <a:lnTo>
                    <a:pt x="357530" y="191071"/>
                  </a:lnTo>
                  <a:lnTo>
                    <a:pt x="357327" y="191262"/>
                  </a:lnTo>
                  <a:lnTo>
                    <a:pt x="264541" y="281012"/>
                  </a:lnTo>
                  <a:lnTo>
                    <a:pt x="263867" y="281698"/>
                  </a:lnTo>
                  <a:lnTo>
                    <a:pt x="263550" y="282067"/>
                  </a:lnTo>
                  <a:lnTo>
                    <a:pt x="261975" y="283883"/>
                  </a:lnTo>
                  <a:lnTo>
                    <a:pt x="259778" y="285445"/>
                  </a:lnTo>
                  <a:lnTo>
                    <a:pt x="255524" y="287401"/>
                  </a:lnTo>
                  <a:lnTo>
                    <a:pt x="255384" y="287401"/>
                  </a:lnTo>
                  <a:lnTo>
                    <a:pt x="253149" y="287896"/>
                  </a:lnTo>
                  <a:lnTo>
                    <a:pt x="250888" y="287896"/>
                  </a:lnTo>
                  <a:lnTo>
                    <a:pt x="248488" y="287896"/>
                  </a:lnTo>
                  <a:lnTo>
                    <a:pt x="246100" y="287401"/>
                  </a:lnTo>
                  <a:lnTo>
                    <a:pt x="243916" y="286423"/>
                  </a:lnTo>
                  <a:lnTo>
                    <a:pt x="241719" y="285445"/>
                  </a:lnTo>
                  <a:lnTo>
                    <a:pt x="239750" y="284022"/>
                  </a:lnTo>
                  <a:lnTo>
                    <a:pt x="238150" y="282232"/>
                  </a:lnTo>
                  <a:lnTo>
                    <a:pt x="237667" y="281698"/>
                  </a:lnTo>
                  <a:lnTo>
                    <a:pt x="237299" y="281343"/>
                  </a:lnTo>
                  <a:lnTo>
                    <a:pt x="169176" y="215404"/>
                  </a:lnTo>
                  <a:lnTo>
                    <a:pt x="144246" y="191262"/>
                  </a:lnTo>
                  <a:lnTo>
                    <a:pt x="132270" y="203225"/>
                  </a:lnTo>
                  <a:lnTo>
                    <a:pt x="120484" y="215404"/>
                  </a:lnTo>
                  <a:lnTo>
                    <a:pt x="212902" y="304850"/>
                  </a:lnTo>
                  <a:lnTo>
                    <a:pt x="213741" y="305676"/>
                  </a:lnTo>
                  <a:lnTo>
                    <a:pt x="217703" y="310159"/>
                  </a:lnTo>
                  <a:lnTo>
                    <a:pt x="223583" y="314452"/>
                  </a:lnTo>
                  <a:lnTo>
                    <a:pt x="230174" y="317373"/>
                  </a:lnTo>
                  <a:lnTo>
                    <a:pt x="236766" y="320294"/>
                  </a:lnTo>
                  <a:lnTo>
                    <a:pt x="243890" y="321792"/>
                  </a:lnTo>
                  <a:lnTo>
                    <a:pt x="251104" y="321792"/>
                  </a:lnTo>
                  <a:lnTo>
                    <a:pt x="257898" y="321792"/>
                  </a:lnTo>
                  <a:lnTo>
                    <a:pt x="265417" y="320116"/>
                  </a:lnTo>
                  <a:lnTo>
                    <a:pt x="271970" y="317106"/>
                  </a:lnTo>
                  <a:lnTo>
                    <a:pt x="278523" y="314109"/>
                  </a:lnTo>
                  <a:lnTo>
                    <a:pt x="284353" y="309740"/>
                  </a:lnTo>
                  <a:lnTo>
                    <a:pt x="288137" y="305396"/>
                  </a:lnTo>
                  <a:lnTo>
                    <a:pt x="276313" y="293179"/>
                  </a:lnTo>
                  <a:lnTo>
                    <a:pt x="276682" y="293509"/>
                  </a:lnTo>
                  <a:lnTo>
                    <a:pt x="288137" y="305396"/>
                  </a:lnTo>
                  <a:lnTo>
                    <a:pt x="288607" y="304850"/>
                  </a:lnTo>
                  <a:lnTo>
                    <a:pt x="289128" y="304342"/>
                  </a:lnTo>
                  <a:lnTo>
                    <a:pt x="381076" y="215404"/>
                  </a:lnTo>
                  <a:lnTo>
                    <a:pt x="381203" y="215277"/>
                  </a:lnTo>
                  <a:lnTo>
                    <a:pt x="369303" y="203225"/>
                  </a:lnTo>
                  <a:lnTo>
                    <a:pt x="381266" y="215214"/>
                  </a:lnTo>
                  <a:lnTo>
                    <a:pt x="400570" y="194729"/>
                  </a:lnTo>
                  <a:lnTo>
                    <a:pt x="418528" y="170726"/>
                  </a:lnTo>
                  <a:lnTo>
                    <a:pt x="431812" y="142671"/>
                  </a:lnTo>
                  <a:lnTo>
                    <a:pt x="433489" y="132359"/>
                  </a:lnTo>
                  <a:lnTo>
                    <a:pt x="437019" y="110185"/>
                  </a:lnTo>
                  <a:close/>
                </a:path>
                <a:path w="713105" h="663575">
                  <a:moveTo>
                    <a:pt x="475856" y="639394"/>
                  </a:moveTo>
                  <a:lnTo>
                    <a:pt x="456501" y="639394"/>
                  </a:lnTo>
                  <a:lnTo>
                    <a:pt x="456501" y="661111"/>
                  </a:lnTo>
                  <a:lnTo>
                    <a:pt x="475856" y="661111"/>
                  </a:lnTo>
                  <a:lnTo>
                    <a:pt x="475856" y="639394"/>
                  </a:lnTo>
                  <a:close/>
                </a:path>
                <a:path w="713105" h="663575">
                  <a:moveTo>
                    <a:pt x="599579" y="591172"/>
                  </a:moveTo>
                  <a:lnTo>
                    <a:pt x="592937" y="547560"/>
                  </a:lnTo>
                  <a:lnTo>
                    <a:pt x="584682" y="533717"/>
                  </a:lnTo>
                  <a:lnTo>
                    <a:pt x="581418" y="529831"/>
                  </a:lnTo>
                  <a:lnTo>
                    <a:pt x="581418" y="591172"/>
                  </a:lnTo>
                  <a:lnTo>
                    <a:pt x="580961" y="604812"/>
                  </a:lnTo>
                  <a:lnTo>
                    <a:pt x="564629" y="644994"/>
                  </a:lnTo>
                  <a:lnTo>
                    <a:pt x="550964" y="648512"/>
                  </a:lnTo>
                  <a:lnTo>
                    <a:pt x="543953" y="648512"/>
                  </a:lnTo>
                  <a:lnTo>
                    <a:pt x="522287" y="616915"/>
                  </a:lnTo>
                  <a:lnTo>
                    <a:pt x="520496" y="591172"/>
                  </a:lnTo>
                  <a:lnTo>
                    <a:pt x="520687" y="581520"/>
                  </a:lnTo>
                  <a:lnTo>
                    <a:pt x="521157" y="574446"/>
                  </a:lnTo>
                  <a:lnTo>
                    <a:pt x="521271" y="572693"/>
                  </a:lnTo>
                  <a:lnTo>
                    <a:pt x="522211" y="565099"/>
                  </a:lnTo>
                  <a:lnTo>
                    <a:pt x="522224" y="564921"/>
                  </a:lnTo>
                  <a:lnTo>
                    <a:pt x="523532" y="558330"/>
                  </a:lnTo>
                  <a:lnTo>
                    <a:pt x="525640" y="549859"/>
                  </a:lnTo>
                  <a:lnTo>
                    <a:pt x="525691" y="549656"/>
                  </a:lnTo>
                  <a:lnTo>
                    <a:pt x="528942" y="543636"/>
                  </a:lnTo>
                  <a:lnTo>
                    <a:pt x="529031" y="543471"/>
                  </a:lnTo>
                  <a:lnTo>
                    <a:pt x="538124" y="535698"/>
                  </a:lnTo>
                  <a:lnTo>
                    <a:pt x="544080" y="533717"/>
                  </a:lnTo>
                  <a:lnTo>
                    <a:pt x="558495" y="533717"/>
                  </a:lnTo>
                  <a:lnTo>
                    <a:pt x="579653" y="564921"/>
                  </a:lnTo>
                  <a:lnTo>
                    <a:pt x="579691" y="565099"/>
                  </a:lnTo>
                  <a:lnTo>
                    <a:pt x="580631" y="572693"/>
                  </a:lnTo>
                  <a:lnTo>
                    <a:pt x="581228" y="581520"/>
                  </a:lnTo>
                  <a:lnTo>
                    <a:pt x="581418" y="591172"/>
                  </a:lnTo>
                  <a:lnTo>
                    <a:pt x="581418" y="529831"/>
                  </a:lnTo>
                  <a:lnTo>
                    <a:pt x="581101" y="529450"/>
                  </a:lnTo>
                  <a:lnTo>
                    <a:pt x="572808" y="523773"/>
                  </a:lnTo>
                  <a:lnTo>
                    <a:pt x="562902" y="520369"/>
                  </a:lnTo>
                  <a:lnTo>
                    <a:pt x="551357" y="519239"/>
                  </a:lnTo>
                  <a:lnTo>
                    <a:pt x="539470" y="520369"/>
                  </a:lnTo>
                  <a:lnTo>
                    <a:pt x="509028" y="547306"/>
                  </a:lnTo>
                  <a:lnTo>
                    <a:pt x="502437" y="591172"/>
                  </a:lnTo>
                  <a:lnTo>
                    <a:pt x="503199" y="607720"/>
                  </a:lnTo>
                  <a:lnTo>
                    <a:pt x="514540" y="644740"/>
                  </a:lnTo>
                  <a:lnTo>
                    <a:pt x="550760" y="663105"/>
                  </a:lnTo>
                  <a:lnTo>
                    <a:pt x="562013" y="661949"/>
                  </a:lnTo>
                  <a:lnTo>
                    <a:pt x="592531" y="634517"/>
                  </a:lnTo>
                  <a:lnTo>
                    <a:pt x="598792" y="607720"/>
                  </a:lnTo>
                  <a:lnTo>
                    <a:pt x="599579" y="591172"/>
                  </a:lnTo>
                  <a:close/>
                </a:path>
                <a:path w="713105" h="663575">
                  <a:moveTo>
                    <a:pt x="712685" y="591172"/>
                  </a:moveTo>
                  <a:lnTo>
                    <a:pt x="706043" y="547560"/>
                  </a:lnTo>
                  <a:lnTo>
                    <a:pt x="694524" y="529831"/>
                  </a:lnTo>
                  <a:lnTo>
                    <a:pt x="694524" y="591172"/>
                  </a:lnTo>
                  <a:lnTo>
                    <a:pt x="694067" y="604812"/>
                  </a:lnTo>
                  <a:lnTo>
                    <a:pt x="677735" y="644994"/>
                  </a:lnTo>
                  <a:lnTo>
                    <a:pt x="664070" y="648512"/>
                  </a:lnTo>
                  <a:lnTo>
                    <a:pt x="657059" y="648512"/>
                  </a:lnTo>
                  <a:lnTo>
                    <a:pt x="635393" y="616915"/>
                  </a:lnTo>
                  <a:lnTo>
                    <a:pt x="633603" y="591172"/>
                  </a:lnTo>
                  <a:lnTo>
                    <a:pt x="633793" y="581520"/>
                  </a:lnTo>
                  <a:lnTo>
                    <a:pt x="634263" y="574446"/>
                  </a:lnTo>
                  <a:lnTo>
                    <a:pt x="634377" y="572693"/>
                  </a:lnTo>
                  <a:lnTo>
                    <a:pt x="642048" y="543636"/>
                  </a:lnTo>
                  <a:lnTo>
                    <a:pt x="642137" y="543471"/>
                  </a:lnTo>
                  <a:lnTo>
                    <a:pt x="651230" y="535698"/>
                  </a:lnTo>
                  <a:lnTo>
                    <a:pt x="657186" y="533717"/>
                  </a:lnTo>
                  <a:lnTo>
                    <a:pt x="671614" y="533717"/>
                  </a:lnTo>
                  <a:lnTo>
                    <a:pt x="692759" y="564921"/>
                  </a:lnTo>
                  <a:lnTo>
                    <a:pt x="692797" y="565099"/>
                  </a:lnTo>
                  <a:lnTo>
                    <a:pt x="693737" y="572693"/>
                  </a:lnTo>
                  <a:lnTo>
                    <a:pt x="694334" y="581520"/>
                  </a:lnTo>
                  <a:lnTo>
                    <a:pt x="694524" y="591172"/>
                  </a:lnTo>
                  <a:lnTo>
                    <a:pt x="694524" y="529831"/>
                  </a:lnTo>
                  <a:lnTo>
                    <a:pt x="694207" y="529450"/>
                  </a:lnTo>
                  <a:lnTo>
                    <a:pt x="685927" y="523773"/>
                  </a:lnTo>
                  <a:lnTo>
                    <a:pt x="676008" y="520369"/>
                  </a:lnTo>
                  <a:lnTo>
                    <a:pt x="664464" y="519239"/>
                  </a:lnTo>
                  <a:lnTo>
                    <a:pt x="652576" y="520369"/>
                  </a:lnTo>
                  <a:lnTo>
                    <a:pt x="622134" y="547306"/>
                  </a:lnTo>
                  <a:lnTo>
                    <a:pt x="615556" y="591172"/>
                  </a:lnTo>
                  <a:lnTo>
                    <a:pt x="616305" y="607720"/>
                  </a:lnTo>
                  <a:lnTo>
                    <a:pt x="627659" y="644740"/>
                  </a:lnTo>
                  <a:lnTo>
                    <a:pt x="663867" y="663105"/>
                  </a:lnTo>
                  <a:lnTo>
                    <a:pt x="675132" y="661949"/>
                  </a:lnTo>
                  <a:lnTo>
                    <a:pt x="705637" y="634517"/>
                  </a:lnTo>
                  <a:lnTo>
                    <a:pt x="711898" y="607720"/>
                  </a:lnTo>
                  <a:lnTo>
                    <a:pt x="712685" y="591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56514" y="3935164"/>
            <a:ext cx="1082687" cy="13057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7358" y="4532500"/>
            <a:ext cx="4367848" cy="167558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14924" y="4871174"/>
            <a:ext cx="372921" cy="33840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54823" y="5408319"/>
            <a:ext cx="96341" cy="14386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67957" y="5711451"/>
            <a:ext cx="1273249" cy="130571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317358" y="6411144"/>
            <a:ext cx="4368165" cy="1675764"/>
            <a:chOff x="317358" y="6411144"/>
            <a:chExt cx="4368165" cy="1675764"/>
          </a:xfrm>
        </p:grpSpPr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358" y="6411144"/>
              <a:ext cx="4367848" cy="167558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331847" y="6749173"/>
              <a:ext cx="339090" cy="356235"/>
            </a:xfrm>
            <a:custGeom>
              <a:avLst/>
              <a:gdLst/>
              <a:ahLst/>
              <a:cxnLst/>
              <a:rect l="l" t="t" r="r" b="b"/>
              <a:pathLst>
                <a:path w="339089" h="356234">
                  <a:moveTo>
                    <a:pt x="338620" y="28003"/>
                  </a:moveTo>
                  <a:lnTo>
                    <a:pt x="336880" y="21831"/>
                  </a:lnTo>
                  <a:lnTo>
                    <a:pt x="333565" y="16484"/>
                  </a:lnTo>
                  <a:lnTo>
                    <a:pt x="330263" y="11137"/>
                  </a:lnTo>
                  <a:lnTo>
                    <a:pt x="325526" y="6819"/>
                  </a:lnTo>
                  <a:lnTo>
                    <a:pt x="319913" y="4000"/>
                  </a:lnTo>
                  <a:lnTo>
                    <a:pt x="314286" y="1193"/>
                  </a:lnTo>
                  <a:lnTo>
                    <a:pt x="307987" y="0"/>
                  </a:lnTo>
                  <a:lnTo>
                    <a:pt x="301726" y="558"/>
                  </a:lnTo>
                  <a:lnTo>
                    <a:pt x="294779" y="1193"/>
                  </a:lnTo>
                  <a:lnTo>
                    <a:pt x="295300" y="1193"/>
                  </a:lnTo>
                  <a:lnTo>
                    <a:pt x="289483" y="3429"/>
                  </a:lnTo>
                  <a:lnTo>
                    <a:pt x="284441" y="7200"/>
                  </a:lnTo>
                  <a:lnTo>
                    <a:pt x="284099" y="7467"/>
                  </a:lnTo>
                  <a:lnTo>
                    <a:pt x="291299" y="16484"/>
                  </a:lnTo>
                  <a:lnTo>
                    <a:pt x="287159" y="11137"/>
                  </a:lnTo>
                  <a:lnTo>
                    <a:pt x="291363" y="16484"/>
                  </a:lnTo>
                  <a:lnTo>
                    <a:pt x="287566" y="11379"/>
                  </a:lnTo>
                  <a:lnTo>
                    <a:pt x="291414" y="16484"/>
                  </a:lnTo>
                  <a:lnTo>
                    <a:pt x="292100" y="17424"/>
                  </a:lnTo>
                  <a:lnTo>
                    <a:pt x="292633" y="18110"/>
                  </a:lnTo>
                  <a:lnTo>
                    <a:pt x="294754" y="20828"/>
                  </a:lnTo>
                  <a:lnTo>
                    <a:pt x="296062" y="22580"/>
                  </a:lnTo>
                  <a:lnTo>
                    <a:pt x="298094" y="25387"/>
                  </a:lnTo>
                  <a:lnTo>
                    <a:pt x="300316" y="28359"/>
                  </a:lnTo>
                  <a:lnTo>
                    <a:pt x="292633" y="18110"/>
                  </a:lnTo>
                  <a:lnTo>
                    <a:pt x="292049" y="17424"/>
                  </a:lnTo>
                  <a:lnTo>
                    <a:pt x="284099" y="7467"/>
                  </a:lnTo>
                  <a:lnTo>
                    <a:pt x="254546" y="26924"/>
                  </a:lnTo>
                  <a:lnTo>
                    <a:pt x="222300" y="40868"/>
                  </a:lnTo>
                  <a:lnTo>
                    <a:pt x="188137" y="49060"/>
                  </a:lnTo>
                  <a:lnTo>
                    <a:pt x="152819" y="51231"/>
                  </a:lnTo>
                  <a:lnTo>
                    <a:pt x="152387" y="51231"/>
                  </a:lnTo>
                  <a:lnTo>
                    <a:pt x="152387" y="66103"/>
                  </a:lnTo>
                  <a:lnTo>
                    <a:pt x="152387" y="72986"/>
                  </a:lnTo>
                  <a:lnTo>
                    <a:pt x="152234" y="73837"/>
                  </a:lnTo>
                  <a:lnTo>
                    <a:pt x="152260" y="72986"/>
                  </a:lnTo>
                  <a:lnTo>
                    <a:pt x="152387" y="51231"/>
                  </a:lnTo>
                  <a:lnTo>
                    <a:pt x="110947" y="51231"/>
                  </a:lnTo>
                  <a:lnTo>
                    <a:pt x="92240" y="51219"/>
                  </a:lnTo>
                  <a:lnTo>
                    <a:pt x="84658" y="51231"/>
                  </a:lnTo>
                  <a:lnTo>
                    <a:pt x="84658" y="85090"/>
                  </a:lnTo>
                  <a:lnTo>
                    <a:pt x="84658" y="186702"/>
                  </a:lnTo>
                  <a:lnTo>
                    <a:pt x="77114" y="186702"/>
                  </a:lnTo>
                  <a:lnTo>
                    <a:pt x="58381" y="186664"/>
                  </a:lnTo>
                  <a:lnTo>
                    <a:pt x="50800" y="186702"/>
                  </a:lnTo>
                  <a:lnTo>
                    <a:pt x="46380" y="186702"/>
                  </a:lnTo>
                  <a:lnTo>
                    <a:pt x="41998" y="184886"/>
                  </a:lnTo>
                  <a:lnTo>
                    <a:pt x="38823" y="181711"/>
                  </a:lnTo>
                  <a:lnTo>
                    <a:pt x="35648" y="178536"/>
                  </a:lnTo>
                  <a:lnTo>
                    <a:pt x="33870" y="174231"/>
                  </a:lnTo>
                  <a:lnTo>
                    <a:pt x="33870" y="97523"/>
                  </a:lnTo>
                  <a:lnTo>
                    <a:pt x="35648" y="93218"/>
                  </a:lnTo>
                  <a:lnTo>
                    <a:pt x="38823" y="90043"/>
                  </a:lnTo>
                  <a:lnTo>
                    <a:pt x="41998" y="86868"/>
                  </a:lnTo>
                  <a:lnTo>
                    <a:pt x="46304" y="85090"/>
                  </a:lnTo>
                  <a:lnTo>
                    <a:pt x="50800" y="85090"/>
                  </a:lnTo>
                  <a:lnTo>
                    <a:pt x="84658" y="85090"/>
                  </a:lnTo>
                  <a:lnTo>
                    <a:pt x="84658" y="51231"/>
                  </a:lnTo>
                  <a:lnTo>
                    <a:pt x="50800" y="51231"/>
                  </a:lnTo>
                  <a:lnTo>
                    <a:pt x="14884" y="66103"/>
                  </a:lnTo>
                  <a:lnTo>
                    <a:pt x="0" y="102019"/>
                  </a:lnTo>
                  <a:lnTo>
                    <a:pt x="0" y="169735"/>
                  </a:lnTo>
                  <a:lnTo>
                    <a:pt x="876" y="178536"/>
                  </a:lnTo>
                  <a:lnTo>
                    <a:pt x="990" y="179692"/>
                  </a:lnTo>
                  <a:lnTo>
                    <a:pt x="22618" y="212001"/>
                  </a:lnTo>
                  <a:lnTo>
                    <a:pt x="50800" y="220535"/>
                  </a:lnTo>
                  <a:lnTo>
                    <a:pt x="52158" y="220535"/>
                  </a:lnTo>
                  <a:lnTo>
                    <a:pt x="53657" y="238975"/>
                  </a:lnTo>
                  <a:lnTo>
                    <a:pt x="75882" y="305650"/>
                  </a:lnTo>
                  <a:lnTo>
                    <a:pt x="101574" y="343039"/>
                  </a:lnTo>
                  <a:lnTo>
                    <a:pt x="138264" y="355904"/>
                  </a:lnTo>
                  <a:lnTo>
                    <a:pt x="148056" y="354393"/>
                  </a:lnTo>
                  <a:lnTo>
                    <a:pt x="179158" y="331063"/>
                  </a:lnTo>
                  <a:lnTo>
                    <a:pt x="185940" y="307581"/>
                  </a:lnTo>
                  <a:lnTo>
                    <a:pt x="186029" y="305650"/>
                  </a:lnTo>
                  <a:lnTo>
                    <a:pt x="186131" y="303136"/>
                  </a:lnTo>
                  <a:lnTo>
                    <a:pt x="186169" y="302374"/>
                  </a:lnTo>
                  <a:lnTo>
                    <a:pt x="184658" y="292582"/>
                  </a:lnTo>
                  <a:lnTo>
                    <a:pt x="181267" y="283273"/>
                  </a:lnTo>
                  <a:lnTo>
                    <a:pt x="176085" y="274713"/>
                  </a:lnTo>
                  <a:lnTo>
                    <a:pt x="165887" y="258559"/>
                  </a:lnTo>
                  <a:lnTo>
                    <a:pt x="158470" y="241084"/>
                  </a:lnTo>
                  <a:lnTo>
                    <a:pt x="153924" y="222643"/>
                  </a:lnTo>
                  <a:lnTo>
                    <a:pt x="153746" y="220599"/>
                  </a:lnTo>
                  <a:lnTo>
                    <a:pt x="188137" y="222694"/>
                  </a:lnTo>
                  <a:lnTo>
                    <a:pt x="222300" y="230886"/>
                  </a:lnTo>
                  <a:lnTo>
                    <a:pt x="254546" y="244830"/>
                  </a:lnTo>
                  <a:lnTo>
                    <a:pt x="284099" y="264287"/>
                  </a:lnTo>
                  <a:lnTo>
                    <a:pt x="284327" y="264464"/>
                  </a:lnTo>
                  <a:lnTo>
                    <a:pt x="289471" y="268325"/>
                  </a:lnTo>
                  <a:lnTo>
                    <a:pt x="295465" y="270624"/>
                  </a:lnTo>
                  <a:lnTo>
                    <a:pt x="301726" y="271195"/>
                  </a:lnTo>
                  <a:lnTo>
                    <a:pt x="307987" y="271754"/>
                  </a:lnTo>
                  <a:lnTo>
                    <a:pt x="313956" y="270624"/>
                  </a:lnTo>
                  <a:lnTo>
                    <a:pt x="314159" y="270624"/>
                  </a:lnTo>
                  <a:lnTo>
                    <a:pt x="319913" y="267754"/>
                  </a:lnTo>
                  <a:lnTo>
                    <a:pt x="304965" y="237921"/>
                  </a:lnTo>
                  <a:lnTo>
                    <a:pt x="304850" y="237693"/>
                  </a:lnTo>
                  <a:lnTo>
                    <a:pt x="304723" y="237921"/>
                  </a:lnTo>
                  <a:lnTo>
                    <a:pt x="304761" y="237490"/>
                  </a:lnTo>
                  <a:lnTo>
                    <a:pt x="304596" y="237693"/>
                  </a:lnTo>
                  <a:lnTo>
                    <a:pt x="304749" y="237490"/>
                  </a:lnTo>
                  <a:lnTo>
                    <a:pt x="294716" y="230898"/>
                  </a:lnTo>
                  <a:lnTo>
                    <a:pt x="294716" y="250875"/>
                  </a:lnTo>
                  <a:lnTo>
                    <a:pt x="291414" y="255270"/>
                  </a:lnTo>
                  <a:lnTo>
                    <a:pt x="287274" y="260616"/>
                  </a:lnTo>
                  <a:lnTo>
                    <a:pt x="291350" y="255270"/>
                  </a:lnTo>
                  <a:lnTo>
                    <a:pt x="287007" y="260616"/>
                  </a:lnTo>
                  <a:lnTo>
                    <a:pt x="294716" y="250875"/>
                  </a:lnTo>
                  <a:lnTo>
                    <a:pt x="294716" y="230898"/>
                  </a:lnTo>
                  <a:lnTo>
                    <a:pt x="270624" y="215036"/>
                  </a:lnTo>
                  <a:lnTo>
                    <a:pt x="233006" y="198767"/>
                  </a:lnTo>
                  <a:lnTo>
                    <a:pt x="193154" y="189217"/>
                  </a:lnTo>
                  <a:lnTo>
                    <a:pt x="152844" y="186740"/>
                  </a:lnTo>
                  <a:lnTo>
                    <a:pt x="152844" y="303136"/>
                  </a:lnTo>
                  <a:lnTo>
                    <a:pt x="152209" y="307581"/>
                  </a:lnTo>
                  <a:lnTo>
                    <a:pt x="151574" y="312026"/>
                  </a:lnTo>
                  <a:lnTo>
                    <a:pt x="149199" y="316039"/>
                  </a:lnTo>
                  <a:lnTo>
                    <a:pt x="145605" y="318731"/>
                  </a:lnTo>
                  <a:lnTo>
                    <a:pt x="142024" y="321424"/>
                  </a:lnTo>
                  <a:lnTo>
                    <a:pt x="137502" y="322580"/>
                  </a:lnTo>
                  <a:lnTo>
                    <a:pt x="133057" y="321945"/>
                  </a:lnTo>
                  <a:lnTo>
                    <a:pt x="129400" y="321424"/>
                  </a:lnTo>
                  <a:lnTo>
                    <a:pt x="128803" y="321424"/>
                  </a:lnTo>
                  <a:lnTo>
                    <a:pt x="124599" y="318935"/>
                  </a:lnTo>
                  <a:lnTo>
                    <a:pt x="94221" y="262496"/>
                  </a:lnTo>
                  <a:lnTo>
                    <a:pt x="86029" y="220535"/>
                  </a:lnTo>
                  <a:lnTo>
                    <a:pt x="92240" y="220535"/>
                  </a:lnTo>
                  <a:lnTo>
                    <a:pt x="110934" y="220535"/>
                  </a:lnTo>
                  <a:lnTo>
                    <a:pt x="119875" y="220535"/>
                  </a:lnTo>
                  <a:lnTo>
                    <a:pt x="120497" y="228092"/>
                  </a:lnTo>
                  <a:lnTo>
                    <a:pt x="126339" y="251790"/>
                  </a:lnTo>
                  <a:lnTo>
                    <a:pt x="135890" y="274256"/>
                  </a:lnTo>
                  <a:lnTo>
                    <a:pt x="148996" y="295033"/>
                  </a:lnTo>
                  <a:lnTo>
                    <a:pt x="151688" y="298627"/>
                  </a:lnTo>
                  <a:lnTo>
                    <a:pt x="152844" y="303136"/>
                  </a:lnTo>
                  <a:lnTo>
                    <a:pt x="152844" y="186740"/>
                  </a:lnTo>
                  <a:lnTo>
                    <a:pt x="152387" y="186702"/>
                  </a:lnTo>
                  <a:lnTo>
                    <a:pt x="152425" y="204190"/>
                  </a:lnTo>
                  <a:lnTo>
                    <a:pt x="152387" y="203606"/>
                  </a:lnTo>
                  <a:lnTo>
                    <a:pt x="152387" y="194246"/>
                  </a:lnTo>
                  <a:lnTo>
                    <a:pt x="152387" y="186702"/>
                  </a:lnTo>
                  <a:lnTo>
                    <a:pt x="151942" y="186702"/>
                  </a:lnTo>
                  <a:lnTo>
                    <a:pt x="144843" y="186702"/>
                  </a:lnTo>
                  <a:lnTo>
                    <a:pt x="126098" y="186664"/>
                  </a:lnTo>
                  <a:lnTo>
                    <a:pt x="118516" y="186702"/>
                  </a:lnTo>
                  <a:lnTo>
                    <a:pt x="118516" y="85090"/>
                  </a:lnTo>
                  <a:lnTo>
                    <a:pt x="151853" y="85090"/>
                  </a:lnTo>
                  <a:lnTo>
                    <a:pt x="152387" y="85064"/>
                  </a:lnTo>
                  <a:lnTo>
                    <a:pt x="192608" y="82575"/>
                  </a:lnTo>
                  <a:lnTo>
                    <a:pt x="193014" y="82575"/>
                  </a:lnTo>
                  <a:lnTo>
                    <a:pt x="233006" y="72986"/>
                  </a:lnTo>
                  <a:lnTo>
                    <a:pt x="270624" y="56718"/>
                  </a:lnTo>
                  <a:lnTo>
                    <a:pt x="304723" y="34290"/>
                  </a:lnTo>
                  <a:lnTo>
                    <a:pt x="304609" y="34099"/>
                  </a:lnTo>
                  <a:lnTo>
                    <a:pt x="304761" y="34290"/>
                  </a:lnTo>
                  <a:lnTo>
                    <a:pt x="304761" y="237490"/>
                  </a:lnTo>
                  <a:lnTo>
                    <a:pt x="304876" y="237693"/>
                  </a:lnTo>
                  <a:lnTo>
                    <a:pt x="304990" y="237921"/>
                  </a:lnTo>
                  <a:lnTo>
                    <a:pt x="305130" y="237693"/>
                  </a:lnTo>
                  <a:lnTo>
                    <a:pt x="304990" y="237921"/>
                  </a:lnTo>
                  <a:lnTo>
                    <a:pt x="319913" y="267754"/>
                  </a:lnTo>
                  <a:lnTo>
                    <a:pt x="325526" y="264934"/>
                  </a:lnTo>
                  <a:lnTo>
                    <a:pt x="330263" y="260616"/>
                  </a:lnTo>
                  <a:lnTo>
                    <a:pt x="333565" y="255270"/>
                  </a:lnTo>
                  <a:lnTo>
                    <a:pt x="336880" y="249923"/>
                  </a:lnTo>
                  <a:lnTo>
                    <a:pt x="338620" y="243751"/>
                  </a:lnTo>
                  <a:lnTo>
                    <a:pt x="338620" y="28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7304" y="7286962"/>
              <a:ext cx="92571" cy="14188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9067" y="7590096"/>
              <a:ext cx="1561913" cy="165732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317358" y="8289788"/>
            <a:ext cx="4368165" cy="1675764"/>
            <a:chOff x="317358" y="8289788"/>
            <a:chExt cx="4368165" cy="1675764"/>
          </a:xfrm>
        </p:grpSpPr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358" y="8289788"/>
              <a:ext cx="4367848" cy="167558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2199576" y="8695956"/>
              <a:ext cx="713105" cy="639445"/>
            </a:xfrm>
            <a:custGeom>
              <a:avLst/>
              <a:gdLst/>
              <a:ahLst/>
              <a:cxnLst/>
              <a:rect l="l" t="t" r="r" b="b"/>
              <a:pathLst>
                <a:path w="713105" h="639445">
                  <a:moveTo>
                    <a:pt x="84137" y="473354"/>
                  </a:moveTo>
                  <a:lnTo>
                    <a:pt x="0" y="473354"/>
                  </a:lnTo>
                  <a:lnTo>
                    <a:pt x="0" y="485952"/>
                  </a:lnTo>
                  <a:lnTo>
                    <a:pt x="16700" y="485952"/>
                  </a:lnTo>
                  <a:lnTo>
                    <a:pt x="23977" y="487705"/>
                  </a:lnTo>
                  <a:lnTo>
                    <a:pt x="34226" y="494715"/>
                  </a:lnTo>
                  <a:lnTo>
                    <a:pt x="37604" y="500532"/>
                  </a:lnTo>
                  <a:lnTo>
                    <a:pt x="39192" y="508673"/>
                  </a:lnTo>
                  <a:lnTo>
                    <a:pt x="0" y="508673"/>
                  </a:lnTo>
                  <a:lnTo>
                    <a:pt x="0" y="521271"/>
                  </a:lnTo>
                  <a:lnTo>
                    <a:pt x="39382" y="521271"/>
                  </a:lnTo>
                  <a:lnTo>
                    <a:pt x="38455" y="529272"/>
                  </a:lnTo>
                  <a:lnTo>
                    <a:pt x="4457" y="543102"/>
                  </a:lnTo>
                  <a:lnTo>
                    <a:pt x="0" y="543102"/>
                  </a:lnTo>
                  <a:lnTo>
                    <a:pt x="0" y="552030"/>
                  </a:lnTo>
                  <a:lnTo>
                    <a:pt x="35915" y="613143"/>
                  </a:lnTo>
                  <a:lnTo>
                    <a:pt x="56654" y="613143"/>
                  </a:lnTo>
                  <a:lnTo>
                    <a:pt x="20332" y="555104"/>
                  </a:lnTo>
                  <a:lnTo>
                    <a:pt x="35585" y="551129"/>
                  </a:lnTo>
                  <a:lnTo>
                    <a:pt x="46875" y="544169"/>
                  </a:lnTo>
                  <a:lnTo>
                    <a:pt x="54229" y="534212"/>
                  </a:lnTo>
                  <a:lnTo>
                    <a:pt x="57645" y="521271"/>
                  </a:lnTo>
                  <a:lnTo>
                    <a:pt x="84137" y="521271"/>
                  </a:lnTo>
                  <a:lnTo>
                    <a:pt x="84137" y="508673"/>
                  </a:lnTo>
                  <a:lnTo>
                    <a:pt x="57251" y="508673"/>
                  </a:lnTo>
                  <a:lnTo>
                    <a:pt x="55778" y="501599"/>
                  </a:lnTo>
                  <a:lnTo>
                    <a:pt x="53378" y="495452"/>
                  </a:lnTo>
                  <a:lnTo>
                    <a:pt x="50025" y="490232"/>
                  </a:lnTo>
                  <a:lnTo>
                    <a:pt x="45732" y="485952"/>
                  </a:lnTo>
                  <a:lnTo>
                    <a:pt x="84137" y="485952"/>
                  </a:lnTo>
                  <a:lnTo>
                    <a:pt x="84137" y="473354"/>
                  </a:lnTo>
                  <a:close/>
                </a:path>
                <a:path w="713105" h="639445">
                  <a:moveTo>
                    <a:pt x="201409" y="597966"/>
                  </a:moveTo>
                  <a:lnTo>
                    <a:pt x="128485" y="597966"/>
                  </a:lnTo>
                  <a:lnTo>
                    <a:pt x="130467" y="593344"/>
                  </a:lnTo>
                  <a:lnTo>
                    <a:pt x="133705" y="588543"/>
                  </a:lnTo>
                  <a:lnTo>
                    <a:pt x="138214" y="583577"/>
                  </a:lnTo>
                  <a:lnTo>
                    <a:pt x="142709" y="578561"/>
                  </a:lnTo>
                  <a:lnTo>
                    <a:pt x="148755" y="572935"/>
                  </a:lnTo>
                  <a:lnTo>
                    <a:pt x="163245" y="561098"/>
                  </a:lnTo>
                  <a:lnTo>
                    <a:pt x="169037" y="556196"/>
                  </a:lnTo>
                  <a:lnTo>
                    <a:pt x="195453" y="525741"/>
                  </a:lnTo>
                  <a:lnTo>
                    <a:pt x="197967" y="520382"/>
                  </a:lnTo>
                  <a:lnTo>
                    <a:pt x="199224" y="514985"/>
                  </a:lnTo>
                  <a:lnTo>
                    <a:pt x="199224" y="509562"/>
                  </a:lnTo>
                  <a:lnTo>
                    <a:pt x="198640" y="502488"/>
                  </a:lnTo>
                  <a:lnTo>
                    <a:pt x="198615" y="502094"/>
                  </a:lnTo>
                  <a:lnTo>
                    <a:pt x="165328" y="471893"/>
                  </a:lnTo>
                  <a:lnTo>
                    <a:pt x="155371" y="471271"/>
                  </a:lnTo>
                  <a:lnTo>
                    <a:pt x="146151" y="471893"/>
                  </a:lnTo>
                  <a:lnTo>
                    <a:pt x="114173" y="492823"/>
                  </a:lnTo>
                  <a:lnTo>
                    <a:pt x="109639" y="507873"/>
                  </a:lnTo>
                  <a:lnTo>
                    <a:pt x="127889" y="509562"/>
                  </a:lnTo>
                  <a:lnTo>
                    <a:pt x="128701" y="502488"/>
                  </a:lnTo>
                  <a:lnTo>
                    <a:pt x="128752" y="502094"/>
                  </a:lnTo>
                  <a:lnTo>
                    <a:pt x="131508" y="496531"/>
                  </a:lnTo>
                  <a:lnTo>
                    <a:pt x="131622" y="496303"/>
                  </a:lnTo>
                  <a:lnTo>
                    <a:pt x="141439" y="488073"/>
                  </a:lnTo>
                  <a:lnTo>
                    <a:pt x="147764" y="485952"/>
                  </a:lnTo>
                  <a:lnTo>
                    <a:pt x="163372" y="485952"/>
                  </a:lnTo>
                  <a:lnTo>
                    <a:pt x="169633" y="488073"/>
                  </a:lnTo>
                  <a:lnTo>
                    <a:pt x="178625" y="496531"/>
                  </a:lnTo>
                  <a:lnTo>
                    <a:pt x="180873" y="502488"/>
                  </a:lnTo>
                  <a:lnTo>
                    <a:pt x="180873" y="515848"/>
                  </a:lnTo>
                  <a:lnTo>
                    <a:pt x="179552" y="520941"/>
                  </a:lnTo>
                  <a:lnTo>
                    <a:pt x="176911" y="525437"/>
                  </a:lnTo>
                  <a:lnTo>
                    <a:pt x="174320" y="529932"/>
                  </a:lnTo>
                  <a:lnTo>
                    <a:pt x="170916" y="534238"/>
                  </a:lnTo>
                  <a:lnTo>
                    <a:pt x="164566" y="540385"/>
                  </a:lnTo>
                  <a:lnTo>
                    <a:pt x="162318" y="542442"/>
                  </a:lnTo>
                  <a:lnTo>
                    <a:pt x="159943" y="544487"/>
                  </a:lnTo>
                  <a:lnTo>
                    <a:pt x="157619" y="546544"/>
                  </a:lnTo>
                  <a:lnTo>
                    <a:pt x="155143" y="548589"/>
                  </a:lnTo>
                  <a:lnTo>
                    <a:pt x="147205" y="554748"/>
                  </a:lnTo>
                  <a:lnTo>
                    <a:pt x="141846" y="559168"/>
                  </a:lnTo>
                  <a:lnTo>
                    <a:pt x="112217" y="592810"/>
                  </a:lnTo>
                  <a:lnTo>
                    <a:pt x="108839" y="600544"/>
                  </a:lnTo>
                  <a:lnTo>
                    <a:pt x="108839" y="613143"/>
                  </a:lnTo>
                  <a:lnTo>
                    <a:pt x="201409" y="613143"/>
                  </a:lnTo>
                  <a:lnTo>
                    <a:pt x="201409" y="597966"/>
                  </a:lnTo>
                  <a:close/>
                </a:path>
                <a:path w="713105" h="639445">
                  <a:moveTo>
                    <a:pt x="316801" y="543204"/>
                  </a:moveTo>
                  <a:lnTo>
                    <a:pt x="310159" y="499592"/>
                  </a:lnTo>
                  <a:lnTo>
                    <a:pt x="298640" y="481850"/>
                  </a:lnTo>
                  <a:lnTo>
                    <a:pt x="298640" y="543204"/>
                  </a:lnTo>
                  <a:lnTo>
                    <a:pt x="298183" y="556844"/>
                  </a:lnTo>
                  <a:lnTo>
                    <a:pt x="281851" y="597027"/>
                  </a:lnTo>
                  <a:lnTo>
                    <a:pt x="268185" y="600544"/>
                  </a:lnTo>
                  <a:lnTo>
                    <a:pt x="261175" y="600544"/>
                  </a:lnTo>
                  <a:lnTo>
                    <a:pt x="239509" y="568947"/>
                  </a:lnTo>
                  <a:lnTo>
                    <a:pt x="237731" y="543204"/>
                  </a:lnTo>
                  <a:lnTo>
                    <a:pt x="237921" y="533552"/>
                  </a:lnTo>
                  <a:lnTo>
                    <a:pt x="242874" y="501891"/>
                  </a:lnTo>
                  <a:lnTo>
                    <a:pt x="242912" y="501688"/>
                  </a:lnTo>
                  <a:lnTo>
                    <a:pt x="246164" y="495668"/>
                  </a:lnTo>
                  <a:lnTo>
                    <a:pt x="246253" y="495503"/>
                  </a:lnTo>
                  <a:lnTo>
                    <a:pt x="255346" y="487730"/>
                  </a:lnTo>
                  <a:lnTo>
                    <a:pt x="261302" y="485749"/>
                  </a:lnTo>
                  <a:lnTo>
                    <a:pt x="275729" y="485749"/>
                  </a:lnTo>
                  <a:lnTo>
                    <a:pt x="296875" y="516953"/>
                  </a:lnTo>
                  <a:lnTo>
                    <a:pt x="296913" y="517131"/>
                  </a:lnTo>
                  <a:lnTo>
                    <a:pt x="297853" y="524725"/>
                  </a:lnTo>
                  <a:lnTo>
                    <a:pt x="298450" y="533552"/>
                  </a:lnTo>
                  <a:lnTo>
                    <a:pt x="298640" y="543204"/>
                  </a:lnTo>
                  <a:lnTo>
                    <a:pt x="298640" y="481850"/>
                  </a:lnTo>
                  <a:lnTo>
                    <a:pt x="298335" y="481482"/>
                  </a:lnTo>
                  <a:lnTo>
                    <a:pt x="290042" y="475805"/>
                  </a:lnTo>
                  <a:lnTo>
                    <a:pt x="280123" y="472401"/>
                  </a:lnTo>
                  <a:lnTo>
                    <a:pt x="268579" y="471271"/>
                  </a:lnTo>
                  <a:lnTo>
                    <a:pt x="256692" y="472401"/>
                  </a:lnTo>
                  <a:lnTo>
                    <a:pt x="226250" y="499338"/>
                  </a:lnTo>
                  <a:lnTo>
                    <a:pt x="219671" y="543204"/>
                  </a:lnTo>
                  <a:lnTo>
                    <a:pt x="220421" y="559752"/>
                  </a:lnTo>
                  <a:lnTo>
                    <a:pt x="231775" y="596773"/>
                  </a:lnTo>
                  <a:lnTo>
                    <a:pt x="267982" y="615137"/>
                  </a:lnTo>
                  <a:lnTo>
                    <a:pt x="279247" y="613981"/>
                  </a:lnTo>
                  <a:lnTo>
                    <a:pt x="309753" y="586549"/>
                  </a:lnTo>
                  <a:lnTo>
                    <a:pt x="316014" y="559752"/>
                  </a:lnTo>
                  <a:lnTo>
                    <a:pt x="316801" y="543204"/>
                  </a:lnTo>
                  <a:close/>
                </a:path>
                <a:path w="713105" h="639445">
                  <a:moveTo>
                    <a:pt x="363042" y="591426"/>
                  </a:moveTo>
                  <a:lnTo>
                    <a:pt x="343687" y="591426"/>
                  </a:lnTo>
                  <a:lnTo>
                    <a:pt x="343687" y="613143"/>
                  </a:lnTo>
                  <a:lnTo>
                    <a:pt x="352425" y="613143"/>
                  </a:lnTo>
                  <a:lnTo>
                    <a:pt x="352425" y="617321"/>
                  </a:lnTo>
                  <a:lnTo>
                    <a:pt x="351739" y="620953"/>
                  </a:lnTo>
                  <a:lnTo>
                    <a:pt x="351624" y="621550"/>
                  </a:lnTo>
                  <a:lnTo>
                    <a:pt x="350037" y="625843"/>
                  </a:lnTo>
                  <a:lnTo>
                    <a:pt x="348526" y="630212"/>
                  </a:lnTo>
                  <a:lnTo>
                    <a:pt x="346202" y="634644"/>
                  </a:lnTo>
                  <a:lnTo>
                    <a:pt x="343090" y="639140"/>
                  </a:lnTo>
                  <a:lnTo>
                    <a:pt x="355295" y="639140"/>
                  </a:lnTo>
                  <a:lnTo>
                    <a:pt x="357949" y="634847"/>
                  </a:lnTo>
                  <a:lnTo>
                    <a:pt x="359892" y="630351"/>
                  </a:lnTo>
                  <a:lnTo>
                    <a:pt x="362407" y="620953"/>
                  </a:lnTo>
                  <a:lnTo>
                    <a:pt x="363042" y="615099"/>
                  </a:lnTo>
                  <a:lnTo>
                    <a:pt x="363042" y="591426"/>
                  </a:lnTo>
                  <a:close/>
                </a:path>
                <a:path w="713105" h="639445">
                  <a:moveTo>
                    <a:pt x="485876" y="558939"/>
                  </a:moveTo>
                  <a:lnTo>
                    <a:pt x="470890" y="532879"/>
                  </a:lnTo>
                  <a:lnTo>
                    <a:pt x="457898" y="525805"/>
                  </a:lnTo>
                  <a:lnTo>
                    <a:pt x="449922" y="523951"/>
                  </a:lnTo>
                  <a:lnTo>
                    <a:pt x="440728" y="523951"/>
                  </a:lnTo>
                  <a:lnTo>
                    <a:pt x="432447" y="524510"/>
                  </a:lnTo>
                  <a:lnTo>
                    <a:pt x="424878" y="526186"/>
                  </a:lnTo>
                  <a:lnTo>
                    <a:pt x="418007" y="528980"/>
                  </a:lnTo>
                  <a:lnTo>
                    <a:pt x="411861" y="532879"/>
                  </a:lnTo>
                  <a:lnTo>
                    <a:pt x="414528" y="488530"/>
                  </a:lnTo>
                  <a:lnTo>
                    <a:pt x="477735" y="488530"/>
                  </a:lnTo>
                  <a:lnTo>
                    <a:pt x="477735" y="473354"/>
                  </a:lnTo>
                  <a:lnTo>
                    <a:pt x="398259" y="473354"/>
                  </a:lnTo>
                  <a:lnTo>
                    <a:pt x="393827" y="544918"/>
                  </a:lnTo>
                  <a:lnTo>
                    <a:pt x="393712" y="546671"/>
                  </a:lnTo>
                  <a:lnTo>
                    <a:pt x="393598" y="548563"/>
                  </a:lnTo>
                  <a:lnTo>
                    <a:pt x="411060" y="548563"/>
                  </a:lnTo>
                  <a:lnTo>
                    <a:pt x="415226" y="544918"/>
                  </a:lnTo>
                  <a:lnTo>
                    <a:pt x="419392" y="542340"/>
                  </a:lnTo>
                  <a:lnTo>
                    <a:pt x="427736" y="539292"/>
                  </a:lnTo>
                  <a:lnTo>
                    <a:pt x="432231" y="538530"/>
                  </a:lnTo>
                  <a:lnTo>
                    <a:pt x="446316" y="538530"/>
                  </a:lnTo>
                  <a:lnTo>
                    <a:pt x="453656" y="541248"/>
                  </a:lnTo>
                  <a:lnTo>
                    <a:pt x="459079" y="546671"/>
                  </a:lnTo>
                  <a:lnTo>
                    <a:pt x="464578" y="552094"/>
                  </a:lnTo>
                  <a:lnTo>
                    <a:pt x="467220" y="558939"/>
                  </a:lnTo>
                  <a:lnTo>
                    <a:pt x="467321" y="578129"/>
                  </a:lnTo>
                  <a:lnTo>
                    <a:pt x="464604" y="586092"/>
                  </a:lnTo>
                  <a:lnTo>
                    <a:pt x="459181" y="591921"/>
                  </a:lnTo>
                  <a:lnTo>
                    <a:pt x="453758" y="597674"/>
                  </a:lnTo>
                  <a:lnTo>
                    <a:pt x="446252" y="600544"/>
                  </a:lnTo>
                  <a:lnTo>
                    <a:pt x="428853" y="600544"/>
                  </a:lnTo>
                  <a:lnTo>
                    <a:pt x="407593" y="579805"/>
                  </a:lnTo>
                  <a:lnTo>
                    <a:pt x="389534" y="581901"/>
                  </a:lnTo>
                  <a:lnTo>
                    <a:pt x="418604" y="613003"/>
                  </a:lnTo>
                  <a:lnTo>
                    <a:pt x="436257" y="615137"/>
                  </a:lnTo>
                  <a:lnTo>
                    <a:pt x="447281" y="614337"/>
                  </a:lnTo>
                  <a:lnTo>
                    <a:pt x="457022" y="611962"/>
                  </a:lnTo>
                  <a:lnTo>
                    <a:pt x="465493" y="607987"/>
                  </a:lnTo>
                  <a:lnTo>
                    <a:pt x="472681" y="602437"/>
                  </a:lnTo>
                  <a:lnTo>
                    <a:pt x="474243" y="600544"/>
                  </a:lnTo>
                  <a:lnTo>
                    <a:pt x="478447" y="595490"/>
                  </a:lnTo>
                  <a:lnTo>
                    <a:pt x="482574" y="587375"/>
                  </a:lnTo>
                  <a:lnTo>
                    <a:pt x="485038" y="578129"/>
                  </a:lnTo>
                  <a:lnTo>
                    <a:pt x="485876" y="567613"/>
                  </a:lnTo>
                  <a:lnTo>
                    <a:pt x="485876" y="558939"/>
                  </a:lnTo>
                  <a:close/>
                </a:path>
                <a:path w="713105" h="639445">
                  <a:moveTo>
                    <a:pt x="487832" y="7620"/>
                  </a:moveTo>
                  <a:lnTo>
                    <a:pt x="484619" y="7620"/>
                  </a:lnTo>
                  <a:lnTo>
                    <a:pt x="484035" y="6743"/>
                  </a:lnTo>
                  <a:lnTo>
                    <a:pt x="484035" y="0"/>
                  </a:lnTo>
                  <a:lnTo>
                    <a:pt x="470903" y="0"/>
                  </a:lnTo>
                  <a:lnTo>
                    <a:pt x="369316" y="0"/>
                  </a:lnTo>
                  <a:lnTo>
                    <a:pt x="356171" y="0"/>
                  </a:lnTo>
                  <a:lnTo>
                    <a:pt x="356171" y="7620"/>
                  </a:lnTo>
                  <a:lnTo>
                    <a:pt x="352374" y="7620"/>
                  </a:lnTo>
                  <a:lnTo>
                    <a:pt x="352374" y="26670"/>
                  </a:lnTo>
                  <a:lnTo>
                    <a:pt x="356552" y="26670"/>
                  </a:lnTo>
                  <a:lnTo>
                    <a:pt x="356552" y="34290"/>
                  </a:lnTo>
                  <a:lnTo>
                    <a:pt x="369316" y="34290"/>
                  </a:lnTo>
                  <a:lnTo>
                    <a:pt x="429615" y="34290"/>
                  </a:lnTo>
                  <a:lnTo>
                    <a:pt x="326986" y="136918"/>
                  </a:lnTo>
                  <a:lnTo>
                    <a:pt x="254292" y="64236"/>
                  </a:lnTo>
                  <a:lnTo>
                    <a:pt x="248691" y="60515"/>
                  </a:lnTo>
                  <a:lnTo>
                    <a:pt x="242328" y="59270"/>
                  </a:lnTo>
                  <a:lnTo>
                    <a:pt x="235953" y="60515"/>
                  </a:lnTo>
                  <a:lnTo>
                    <a:pt x="230352" y="64236"/>
                  </a:lnTo>
                  <a:lnTo>
                    <a:pt x="120307" y="174282"/>
                  </a:lnTo>
                  <a:lnTo>
                    <a:pt x="116586" y="179882"/>
                  </a:lnTo>
                  <a:lnTo>
                    <a:pt x="115341" y="186258"/>
                  </a:lnTo>
                  <a:lnTo>
                    <a:pt x="116586" y="192633"/>
                  </a:lnTo>
                  <a:lnTo>
                    <a:pt x="120307" y="198234"/>
                  </a:lnTo>
                  <a:lnTo>
                    <a:pt x="125907" y="201955"/>
                  </a:lnTo>
                  <a:lnTo>
                    <a:pt x="132270" y="203187"/>
                  </a:lnTo>
                  <a:lnTo>
                    <a:pt x="138645" y="201955"/>
                  </a:lnTo>
                  <a:lnTo>
                    <a:pt x="144246" y="198234"/>
                  </a:lnTo>
                  <a:lnTo>
                    <a:pt x="242328" y="100152"/>
                  </a:lnTo>
                  <a:lnTo>
                    <a:pt x="315010" y="172834"/>
                  </a:lnTo>
                  <a:lnTo>
                    <a:pt x="320611" y="176555"/>
                  </a:lnTo>
                  <a:lnTo>
                    <a:pt x="326986" y="177787"/>
                  </a:lnTo>
                  <a:lnTo>
                    <a:pt x="333349" y="176555"/>
                  </a:lnTo>
                  <a:lnTo>
                    <a:pt x="338950" y="172834"/>
                  </a:lnTo>
                  <a:lnTo>
                    <a:pt x="453961" y="57823"/>
                  </a:lnTo>
                  <a:lnTo>
                    <a:pt x="453961" y="128270"/>
                  </a:lnTo>
                  <a:lnTo>
                    <a:pt x="458152" y="128270"/>
                  </a:lnTo>
                  <a:lnTo>
                    <a:pt x="458152" y="135890"/>
                  </a:lnTo>
                  <a:lnTo>
                    <a:pt x="483641" y="135890"/>
                  </a:lnTo>
                  <a:lnTo>
                    <a:pt x="483641" y="128270"/>
                  </a:lnTo>
                  <a:lnTo>
                    <a:pt x="487832" y="128270"/>
                  </a:lnTo>
                  <a:lnTo>
                    <a:pt x="487832" y="34290"/>
                  </a:lnTo>
                  <a:lnTo>
                    <a:pt x="487832" y="16941"/>
                  </a:lnTo>
                  <a:lnTo>
                    <a:pt x="487832" y="7620"/>
                  </a:lnTo>
                  <a:close/>
                </a:path>
                <a:path w="713105" h="639445">
                  <a:moveTo>
                    <a:pt x="599579" y="543204"/>
                  </a:moveTo>
                  <a:lnTo>
                    <a:pt x="592937" y="499592"/>
                  </a:lnTo>
                  <a:lnTo>
                    <a:pt x="584682" y="485749"/>
                  </a:lnTo>
                  <a:lnTo>
                    <a:pt x="581418" y="481863"/>
                  </a:lnTo>
                  <a:lnTo>
                    <a:pt x="581418" y="543204"/>
                  </a:lnTo>
                  <a:lnTo>
                    <a:pt x="580961" y="556844"/>
                  </a:lnTo>
                  <a:lnTo>
                    <a:pt x="564629" y="597027"/>
                  </a:lnTo>
                  <a:lnTo>
                    <a:pt x="550964" y="600544"/>
                  </a:lnTo>
                  <a:lnTo>
                    <a:pt x="543953" y="600544"/>
                  </a:lnTo>
                  <a:lnTo>
                    <a:pt x="522287" y="568947"/>
                  </a:lnTo>
                  <a:lnTo>
                    <a:pt x="520496" y="543204"/>
                  </a:lnTo>
                  <a:lnTo>
                    <a:pt x="520687" y="533552"/>
                  </a:lnTo>
                  <a:lnTo>
                    <a:pt x="521157" y="526478"/>
                  </a:lnTo>
                  <a:lnTo>
                    <a:pt x="521271" y="524725"/>
                  </a:lnTo>
                  <a:lnTo>
                    <a:pt x="522211" y="517131"/>
                  </a:lnTo>
                  <a:lnTo>
                    <a:pt x="522224" y="516953"/>
                  </a:lnTo>
                  <a:lnTo>
                    <a:pt x="523532" y="510362"/>
                  </a:lnTo>
                  <a:lnTo>
                    <a:pt x="525640" y="501891"/>
                  </a:lnTo>
                  <a:lnTo>
                    <a:pt x="525691" y="501688"/>
                  </a:lnTo>
                  <a:lnTo>
                    <a:pt x="528942" y="495668"/>
                  </a:lnTo>
                  <a:lnTo>
                    <a:pt x="529031" y="495503"/>
                  </a:lnTo>
                  <a:lnTo>
                    <a:pt x="538124" y="487730"/>
                  </a:lnTo>
                  <a:lnTo>
                    <a:pt x="544080" y="485749"/>
                  </a:lnTo>
                  <a:lnTo>
                    <a:pt x="558495" y="485749"/>
                  </a:lnTo>
                  <a:lnTo>
                    <a:pt x="579653" y="516953"/>
                  </a:lnTo>
                  <a:lnTo>
                    <a:pt x="579691" y="517131"/>
                  </a:lnTo>
                  <a:lnTo>
                    <a:pt x="580631" y="524725"/>
                  </a:lnTo>
                  <a:lnTo>
                    <a:pt x="581228" y="533552"/>
                  </a:lnTo>
                  <a:lnTo>
                    <a:pt x="581418" y="543204"/>
                  </a:lnTo>
                  <a:lnTo>
                    <a:pt x="581418" y="481863"/>
                  </a:lnTo>
                  <a:lnTo>
                    <a:pt x="581101" y="481482"/>
                  </a:lnTo>
                  <a:lnTo>
                    <a:pt x="572808" y="475805"/>
                  </a:lnTo>
                  <a:lnTo>
                    <a:pt x="562902" y="472401"/>
                  </a:lnTo>
                  <a:lnTo>
                    <a:pt x="551357" y="471271"/>
                  </a:lnTo>
                  <a:lnTo>
                    <a:pt x="539470" y="472401"/>
                  </a:lnTo>
                  <a:lnTo>
                    <a:pt x="509028" y="499338"/>
                  </a:lnTo>
                  <a:lnTo>
                    <a:pt x="502437" y="543204"/>
                  </a:lnTo>
                  <a:lnTo>
                    <a:pt x="503199" y="559752"/>
                  </a:lnTo>
                  <a:lnTo>
                    <a:pt x="514540" y="596773"/>
                  </a:lnTo>
                  <a:lnTo>
                    <a:pt x="550760" y="615137"/>
                  </a:lnTo>
                  <a:lnTo>
                    <a:pt x="562013" y="613981"/>
                  </a:lnTo>
                  <a:lnTo>
                    <a:pt x="592531" y="586549"/>
                  </a:lnTo>
                  <a:lnTo>
                    <a:pt x="598792" y="559752"/>
                  </a:lnTo>
                  <a:lnTo>
                    <a:pt x="599579" y="543204"/>
                  </a:lnTo>
                  <a:close/>
                </a:path>
                <a:path w="713105" h="639445">
                  <a:moveTo>
                    <a:pt x="712685" y="543204"/>
                  </a:moveTo>
                  <a:lnTo>
                    <a:pt x="706043" y="499592"/>
                  </a:lnTo>
                  <a:lnTo>
                    <a:pt x="694524" y="481863"/>
                  </a:lnTo>
                  <a:lnTo>
                    <a:pt x="694524" y="543204"/>
                  </a:lnTo>
                  <a:lnTo>
                    <a:pt x="694067" y="556844"/>
                  </a:lnTo>
                  <a:lnTo>
                    <a:pt x="677735" y="597027"/>
                  </a:lnTo>
                  <a:lnTo>
                    <a:pt x="664070" y="600544"/>
                  </a:lnTo>
                  <a:lnTo>
                    <a:pt x="657059" y="600544"/>
                  </a:lnTo>
                  <a:lnTo>
                    <a:pt x="635393" y="568947"/>
                  </a:lnTo>
                  <a:lnTo>
                    <a:pt x="633603" y="543204"/>
                  </a:lnTo>
                  <a:lnTo>
                    <a:pt x="633793" y="533552"/>
                  </a:lnTo>
                  <a:lnTo>
                    <a:pt x="634263" y="526478"/>
                  </a:lnTo>
                  <a:lnTo>
                    <a:pt x="634377" y="524725"/>
                  </a:lnTo>
                  <a:lnTo>
                    <a:pt x="642048" y="495668"/>
                  </a:lnTo>
                  <a:lnTo>
                    <a:pt x="642137" y="495503"/>
                  </a:lnTo>
                  <a:lnTo>
                    <a:pt x="651230" y="487730"/>
                  </a:lnTo>
                  <a:lnTo>
                    <a:pt x="657186" y="485749"/>
                  </a:lnTo>
                  <a:lnTo>
                    <a:pt x="671614" y="485749"/>
                  </a:lnTo>
                  <a:lnTo>
                    <a:pt x="692759" y="516953"/>
                  </a:lnTo>
                  <a:lnTo>
                    <a:pt x="692797" y="517131"/>
                  </a:lnTo>
                  <a:lnTo>
                    <a:pt x="693737" y="524725"/>
                  </a:lnTo>
                  <a:lnTo>
                    <a:pt x="694334" y="533552"/>
                  </a:lnTo>
                  <a:lnTo>
                    <a:pt x="694524" y="543204"/>
                  </a:lnTo>
                  <a:lnTo>
                    <a:pt x="694524" y="481863"/>
                  </a:lnTo>
                  <a:lnTo>
                    <a:pt x="694207" y="481482"/>
                  </a:lnTo>
                  <a:lnTo>
                    <a:pt x="685927" y="475805"/>
                  </a:lnTo>
                  <a:lnTo>
                    <a:pt x="676008" y="472401"/>
                  </a:lnTo>
                  <a:lnTo>
                    <a:pt x="664464" y="471271"/>
                  </a:lnTo>
                  <a:lnTo>
                    <a:pt x="652576" y="472401"/>
                  </a:lnTo>
                  <a:lnTo>
                    <a:pt x="622134" y="499338"/>
                  </a:lnTo>
                  <a:lnTo>
                    <a:pt x="615556" y="543204"/>
                  </a:lnTo>
                  <a:lnTo>
                    <a:pt x="616305" y="559752"/>
                  </a:lnTo>
                  <a:lnTo>
                    <a:pt x="627659" y="596773"/>
                  </a:lnTo>
                  <a:lnTo>
                    <a:pt x="663867" y="615137"/>
                  </a:lnTo>
                  <a:lnTo>
                    <a:pt x="675132" y="613981"/>
                  </a:lnTo>
                  <a:lnTo>
                    <a:pt x="705637" y="586549"/>
                  </a:lnTo>
                  <a:lnTo>
                    <a:pt x="711898" y="559752"/>
                  </a:lnTo>
                  <a:lnTo>
                    <a:pt x="712685" y="543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32796" y="9468739"/>
              <a:ext cx="1339577" cy="165732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7358" y="10269962"/>
            <a:ext cx="4367848" cy="456998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317358" y="11133080"/>
            <a:ext cx="4674235" cy="3562985"/>
            <a:chOff x="317358" y="11133080"/>
            <a:chExt cx="4674235" cy="3562985"/>
          </a:xfrm>
        </p:grpSpPr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7358" y="11133080"/>
              <a:ext cx="4367848" cy="35625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36682" y="12580049"/>
              <a:ext cx="4354830" cy="15240"/>
            </a:xfrm>
            <a:custGeom>
              <a:avLst/>
              <a:gdLst/>
              <a:ahLst/>
              <a:cxnLst/>
              <a:rect l="l" t="t" r="r" b="b"/>
              <a:pathLst>
                <a:path w="4354830" h="15240">
                  <a:moveTo>
                    <a:pt x="4354417" y="0"/>
                  </a:moveTo>
                  <a:lnTo>
                    <a:pt x="0" y="0"/>
                  </a:lnTo>
                  <a:lnTo>
                    <a:pt x="0" y="14734"/>
                  </a:lnTo>
                  <a:lnTo>
                    <a:pt x="4354417" y="14734"/>
                  </a:lnTo>
                  <a:lnTo>
                    <a:pt x="4354417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7241" y="12246570"/>
              <a:ext cx="790376" cy="16573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137243" y="12222086"/>
              <a:ext cx="1330960" cy="155575"/>
            </a:xfrm>
            <a:custGeom>
              <a:avLst/>
              <a:gdLst/>
              <a:ahLst/>
              <a:cxnLst/>
              <a:rect l="l" t="t" r="r" b="b"/>
              <a:pathLst>
                <a:path w="1330960" h="155575">
                  <a:moveTo>
                    <a:pt x="117894" y="122313"/>
                  </a:moveTo>
                  <a:lnTo>
                    <a:pt x="103530" y="86550"/>
                  </a:lnTo>
                  <a:lnTo>
                    <a:pt x="98336" y="73621"/>
                  </a:lnTo>
                  <a:lnTo>
                    <a:pt x="82042" y="33083"/>
                  </a:lnTo>
                  <a:lnTo>
                    <a:pt x="82042" y="73621"/>
                  </a:lnTo>
                  <a:lnTo>
                    <a:pt x="36283" y="73621"/>
                  </a:lnTo>
                  <a:lnTo>
                    <a:pt x="51828" y="33769"/>
                  </a:lnTo>
                  <a:lnTo>
                    <a:pt x="52984" y="30759"/>
                  </a:lnTo>
                  <a:lnTo>
                    <a:pt x="54229" y="27279"/>
                  </a:lnTo>
                  <a:lnTo>
                    <a:pt x="55562" y="23355"/>
                  </a:lnTo>
                  <a:lnTo>
                    <a:pt x="56946" y="19354"/>
                  </a:lnTo>
                  <a:lnTo>
                    <a:pt x="58140" y="15735"/>
                  </a:lnTo>
                  <a:lnTo>
                    <a:pt x="59118" y="12496"/>
                  </a:lnTo>
                  <a:lnTo>
                    <a:pt x="60452" y="16891"/>
                  </a:lnTo>
                  <a:lnTo>
                    <a:pt x="61785" y="20942"/>
                  </a:lnTo>
                  <a:lnTo>
                    <a:pt x="64439" y="28359"/>
                  </a:lnTo>
                  <a:lnTo>
                    <a:pt x="65519" y="31216"/>
                  </a:lnTo>
                  <a:lnTo>
                    <a:pt x="66332" y="33248"/>
                  </a:lnTo>
                  <a:lnTo>
                    <a:pt x="82042" y="73621"/>
                  </a:lnTo>
                  <a:lnTo>
                    <a:pt x="82042" y="33083"/>
                  </a:lnTo>
                  <a:lnTo>
                    <a:pt x="73774" y="12496"/>
                  </a:lnTo>
                  <a:lnTo>
                    <a:pt x="68757" y="0"/>
                  </a:lnTo>
                  <a:lnTo>
                    <a:pt x="49923" y="0"/>
                  </a:lnTo>
                  <a:lnTo>
                    <a:pt x="0" y="122313"/>
                  </a:lnTo>
                  <a:lnTo>
                    <a:pt x="17183" y="122313"/>
                  </a:lnTo>
                  <a:lnTo>
                    <a:pt x="31254" y="86550"/>
                  </a:lnTo>
                  <a:lnTo>
                    <a:pt x="86982" y="86550"/>
                  </a:lnTo>
                  <a:lnTo>
                    <a:pt x="100965" y="122313"/>
                  </a:lnTo>
                  <a:lnTo>
                    <a:pt x="117894" y="122313"/>
                  </a:lnTo>
                  <a:close/>
                </a:path>
                <a:path w="1330960" h="155575">
                  <a:moveTo>
                    <a:pt x="254635" y="122313"/>
                  </a:moveTo>
                  <a:lnTo>
                    <a:pt x="254571" y="58623"/>
                  </a:lnTo>
                  <a:lnTo>
                    <a:pt x="254330" y="53682"/>
                  </a:lnTo>
                  <a:lnTo>
                    <a:pt x="254228" y="51536"/>
                  </a:lnTo>
                  <a:lnTo>
                    <a:pt x="236943" y="26644"/>
                  </a:lnTo>
                  <a:lnTo>
                    <a:pt x="220916" y="26644"/>
                  </a:lnTo>
                  <a:lnTo>
                    <a:pt x="198983" y="44450"/>
                  </a:lnTo>
                  <a:lnTo>
                    <a:pt x="198716" y="44450"/>
                  </a:lnTo>
                  <a:lnTo>
                    <a:pt x="197256" y="38862"/>
                  </a:lnTo>
                  <a:lnTo>
                    <a:pt x="197218" y="38709"/>
                  </a:lnTo>
                  <a:lnTo>
                    <a:pt x="197104" y="38252"/>
                  </a:lnTo>
                  <a:lnTo>
                    <a:pt x="194208" y="33743"/>
                  </a:lnTo>
                  <a:lnTo>
                    <a:pt x="185928" y="28067"/>
                  </a:lnTo>
                  <a:lnTo>
                    <a:pt x="180314" y="26644"/>
                  </a:lnTo>
                  <a:lnTo>
                    <a:pt x="166941" y="26644"/>
                  </a:lnTo>
                  <a:lnTo>
                    <a:pt x="161175" y="28067"/>
                  </a:lnTo>
                  <a:lnTo>
                    <a:pt x="161455" y="28067"/>
                  </a:lnTo>
                  <a:lnTo>
                    <a:pt x="152971" y="33159"/>
                  </a:lnTo>
                  <a:lnTo>
                    <a:pt x="149123" y="37795"/>
                  </a:lnTo>
                  <a:lnTo>
                    <a:pt x="145757" y="44450"/>
                  </a:lnTo>
                  <a:lnTo>
                    <a:pt x="145503" y="44450"/>
                  </a:lnTo>
                  <a:lnTo>
                    <a:pt x="144805" y="28384"/>
                  </a:lnTo>
                  <a:lnTo>
                    <a:pt x="130048" y="28384"/>
                  </a:lnTo>
                  <a:lnTo>
                    <a:pt x="130175" y="29222"/>
                  </a:lnTo>
                  <a:lnTo>
                    <a:pt x="130225" y="29654"/>
                  </a:lnTo>
                  <a:lnTo>
                    <a:pt x="130340" y="31889"/>
                  </a:lnTo>
                  <a:lnTo>
                    <a:pt x="130454" y="36868"/>
                  </a:lnTo>
                  <a:lnTo>
                    <a:pt x="130568" y="122313"/>
                  </a:lnTo>
                  <a:lnTo>
                    <a:pt x="146113" y="122313"/>
                  </a:lnTo>
                  <a:lnTo>
                    <a:pt x="146113" y="58623"/>
                  </a:lnTo>
                  <a:lnTo>
                    <a:pt x="148031" y="51536"/>
                  </a:lnTo>
                  <a:lnTo>
                    <a:pt x="151130" y="47396"/>
                  </a:lnTo>
                  <a:lnTo>
                    <a:pt x="153276" y="44577"/>
                  </a:lnTo>
                  <a:lnTo>
                    <a:pt x="153377" y="44450"/>
                  </a:lnTo>
                  <a:lnTo>
                    <a:pt x="155803" y="41262"/>
                  </a:lnTo>
                  <a:lnTo>
                    <a:pt x="161074" y="38709"/>
                  </a:lnTo>
                  <a:lnTo>
                    <a:pt x="174205" y="38709"/>
                  </a:lnTo>
                  <a:lnTo>
                    <a:pt x="178689" y="40449"/>
                  </a:lnTo>
                  <a:lnTo>
                    <a:pt x="183667" y="47396"/>
                  </a:lnTo>
                  <a:lnTo>
                    <a:pt x="184912" y="53682"/>
                  </a:lnTo>
                  <a:lnTo>
                    <a:pt x="184912" y="122313"/>
                  </a:lnTo>
                  <a:lnTo>
                    <a:pt x="200367" y="122313"/>
                  </a:lnTo>
                  <a:lnTo>
                    <a:pt x="200367" y="58623"/>
                  </a:lnTo>
                  <a:lnTo>
                    <a:pt x="202209" y="51536"/>
                  </a:lnTo>
                  <a:lnTo>
                    <a:pt x="205244" y="47396"/>
                  </a:lnTo>
                  <a:lnTo>
                    <a:pt x="207352" y="44577"/>
                  </a:lnTo>
                  <a:lnTo>
                    <a:pt x="207454" y="44450"/>
                  </a:lnTo>
                  <a:lnTo>
                    <a:pt x="209829" y="41262"/>
                  </a:lnTo>
                  <a:lnTo>
                    <a:pt x="215163" y="38709"/>
                  </a:lnTo>
                  <a:lnTo>
                    <a:pt x="228473" y="38709"/>
                  </a:lnTo>
                  <a:lnTo>
                    <a:pt x="232956" y="40449"/>
                  </a:lnTo>
                  <a:lnTo>
                    <a:pt x="237934" y="47396"/>
                  </a:lnTo>
                  <a:lnTo>
                    <a:pt x="239179" y="53682"/>
                  </a:lnTo>
                  <a:lnTo>
                    <a:pt x="239179" y="122313"/>
                  </a:lnTo>
                  <a:lnTo>
                    <a:pt x="254635" y="122313"/>
                  </a:lnTo>
                  <a:close/>
                </a:path>
                <a:path w="1330960" h="155575">
                  <a:moveTo>
                    <a:pt x="357771" y="75260"/>
                  </a:moveTo>
                  <a:lnTo>
                    <a:pt x="357149" y="63868"/>
                  </a:lnTo>
                  <a:lnTo>
                    <a:pt x="357136" y="63627"/>
                  </a:lnTo>
                  <a:lnTo>
                    <a:pt x="355295" y="54000"/>
                  </a:lnTo>
                  <a:lnTo>
                    <a:pt x="341363" y="33108"/>
                  </a:lnTo>
                  <a:lnTo>
                    <a:pt x="341363" y="75260"/>
                  </a:lnTo>
                  <a:lnTo>
                    <a:pt x="340995" y="83985"/>
                  </a:lnTo>
                  <a:lnTo>
                    <a:pt x="340982" y="84226"/>
                  </a:lnTo>
                  <a:lnTo>
                    <a:pt x="339890" y="91541"/>
                  </a:lnTo>
                  <a:lnTo>
                    <a:pt x="339839" y="91909"/>
                  </a:lnTo>
                  <a:lnTo>
                    <a:pt x="338048" y="97955"/>
                  </a:lnTo>
                  <a:lnTo>
                    <a:pt x="337947" y="98336"/>
                  </a:lnTo>
                  <a:lnTo>
                    <a:pt x="335280" y="103479"/>
                  </a:lnTo>
                  <a:lnTo>
                    <a:pt x="331292" y="109499"/>
                  </a:lnTo>
                  <a:lnTo>
                    <a:pt x="324599" y="112509"/>
                  </a:lnTo>
                  <a:lnTo>
                    <a:pt x="306603" y="112509"/>
                  </a:lnTo>
                  <a:lnTo>
                    <a:pt x="291833" y="91909"/>
                  </a:lnTo>
                  <a:lnTo>
                    <a:pt x="291719" y="91541"/>
                  </a:lnTo>
                  <a:lnTo>
                    <a:pt x="290639" y="84226"/>
                  </a:lnTo>
                  <a:lnTo>
                    <a:pt x="290601" y="83985"/>
                  </a:lnTo>
                  <a:lnTo>
                    <a:pt x="290220" y="75260"/>
                  </a:lnTo>
                  <a:lnTo>
                    <a:pt x="307035" y="38188"/>
                  </a:lnTo>
                  <a:lnTo>
                    <a:pt x="325272" y="38188"/>
                  </a:lnTo>
                  <a:lnTo>
                    <a:pt x="341363" y="75260"/>
                  </a:lnTo>
                  <a:lnTo>
                    <a:pt x="341363" y="33108"/>
                  </a:lnTo>
                  <a:lnTo>
                    <a:pt x="334733" y="29692"/>
                  </a:lnTo>
                  <a:lnTo>
                    <a:pt x="326034" y="27406"/>
                  </a:lnTo>
                  <a:lnTo>
                    <a:pt x="315925" y="26644"/>
                  </a:lnTo>
                  <a:lnTo>
                    <a:pt x="306070" y="27406"/>
                  </a:lnTo>
                  <a:lnTo>
                    <a:pt x="276440" y="54000"/>
                  </a:lnTo>
                  <a:lnTo>
                    <a:pt x="274523" y="63627"/>
                  </a:lnTo>
                  <a:lnTo>
                    <a:pt x="274472" y="63868"/>
                  </a:lnTo>
                  <a:lnTo>
                    <a:pt x="273812" y="75260"/>
                  </a:lnTo>
                  <a:lnTo>
                    <a:pt x="274472" y="86423"/>
                  </a:lnTo>
                  <a:lnTo>
                    <a:pt x="276440" y="96189"/>
                  </a:lnTo>
                  <a:lnTo>
                    <a:pt x="279730" y="104571"/>
                  </a:lnTo>
                  <a:lnTo>
                    <a:pt x="284327" y="111556"/>
                  </a:lnTo>
                  <a:lnTo>
                    <a:pt x="290207" y="117030"/>
                  </a:lnTo>
                  <a:lnTo>
                    <a:pt x="297548" y="121043"/>
                  </a:lnTo>
                  <a:lnTo>
                    <a:pt x="297738" y="121043"/>
                  </a:lnTo>
                  <a:lnTo>
                    <a:pt x="305841" y="123304"/>
                  </a:lnTo>
                  <a:lnTo>
                    <a:pt x="306082" y="123304"/>
                  </a:lnTo>
                  <a:lnTo>
                    <a:pt x="315404" y="124053"/>
                  </a:lnTo>
                  <a:lnTo>
                    <a:pt x="325120" y="123304"/>
                  </a:lnTo>
                  <a:lnTo>
                    <a:pt x="333616" y="121043"/>
                  </a:lnTo>
                  <a:lnTo>
                    <a:pt x="340880" y="117271"/>
                  </a:lnTo>
                  <a:lnTo>
                    <a:pt x="346316" y="112509"/>
                  </a:lnTo>
                  <a:lnTo>
                    <a:pt x="346913" y="111988"/>
                  </a:lnTo>
                  <a:lnTo>
                    <a:pt x="351663" y="105168"/>
                  </a:lnTo>
                  <a:lnTo>
                    <a:pt x="355053" y="96774"/>
                  </a:lnTo>
                  <a:lnTo>
                    <a:pt x="357085" y="86804"/>
                  </a:lnTo>
                  <a:lnTo>
                    <a:pt x="357771" y="75260"/>
                  </a:lnTo>
                  <a:close/>
                </a:path>
                <a:path w="1330960" h="155575">
                  <a:moveTo>
                    <a:pt x="452399" y="122313"/>
                  </a:moveTo>
                  <a:lnTo>
                    <a:pt x="452285" y="121513"/>
                  </a:lnTo>
                  <a:lnTo>
                    <a:pt x="452221" y="121107"/>
                  </a:lnTo>
                  <a:lnTo>
                    <a:pt x="452081" y="118821"/>
                  </a:lnTo>
                  <a:lnTo>
                    <a:pt x="451954" y="106260"/>
                  </a:lnTo>
                  <a:lnTo>
                    <a:pt x="451878" y="28384"/>
                  </a:lnTo>
                  <a:lnTo>
                    <a:pt x="436245" y="28384"/>
                  </a:lnTo>
                  <a:lnTo>
                    <a:pt x="436245" y="91960"/>
                  </a:lnTo>
                  <a:lnTo>
                    <a:pt x="434619" y="97320"/>
                  </a:lnTo>
                  <a:lnTo>
                    <a:pt x="433997" y="99212"/>
                  </a:lnTo>
                  <a:lnTo>
                    <a:pt x="425399" y="109410"/>
                  </a:lnTo>
                  <a:lnTo>
                    <a:pt x="419468" y="111988"/>
                  </a:lnTo>
                  <a:lnTo>
                    <a:pt x="404876" y="111988"/>
                  </a:lnTo>
                  <a:lnTo>
                    <a:pt x="399872" y="110337"/>
                  </a:lnTo>
                  <a:lnTo>
                    <a:pt x="396925" y="107035"/>
                  </a:lnTo>
                  <a:lnTo>
                    <a:pt x="394030" y="103682"/>
                  </a:lnTo>
                  <a:lnTo>
                    <a:pt x="392582" y="97320"/>
                  </a:lnTo>
                  <a:lnTo>
                    <a:pt x="392582" y="28384"/>
                  </a:lnTo>
                  <a:lnTo>
                    <a:pt x="376872" y="28384"/>
                  </a:lnTo>
                  <a:lnTo>
                    <a:pt x="376923" y="91960"/>
                  </a:lnTo>
                  <a:lnTo>
                    <a:pt x="377215" y="97320"/>
                  </a:lnTo>
                  <a:lnTo>
                    <a:pt x="377317" y="99212"/>
                  </a:lnTo>
                  <a:lnTo>
                    <a:pt x="396341" y="124053"/>
                  </a:lnTo>
                  <a:lnTo>
                    <a:pt x="413651" y="124053"/>
                  </a:lnTo>
                  <a:lnTo>
                    <a:pt x="436689" y="106260"/>
                  </a:lnTo>
                  <a:lnTo>
                    <a:pt x="436943" y="106260"/>
                  </a:lnTo>
                  <a:lnTo>
                    <a:pt x="437515" y="121107"/>
                  </a:lnTo>
                  <a:lnTo>
                    <a:pt x="437540" y="121513"/>
                  </a:lnTo>
                  <a:lnTo>
                    <a:pt x="437642" y="122313"/>
                  </a:lnTo>
                  <a:lnTo>
                    <a:pt x="452399" y="122313"/>
                  </a:lnTo>
                  <a:close/>
                </a:path>
                <a:path w="1330960" h="155575">
                  <a:moveTo>
                    <a:pt x="551624" y="122313"/>
                  </a:moveTo>
                  <a:lnTo>
                    <a:pt x="551573" y="58737"/>
                  </a:lnTo>
                  <a:lnTo>
                    <a:pt x="551294" y="53797"/>
                  </a:lnTo>
                  <a:lnTo>
                    <a:pt x="551180" y="51676"/>
                  </a:lnTo>
                  <a:lnTo>
                    <a:pt x="532155" y="26644"/>
                  </a:lnTo>
                  <a:lnTo>
                    <a:pt x="514845" y="26644"/>
                  </a:lnTo>
                  <a:lnTo>
                    <a:pt x="508977" y="28003"/>
                  </a:lnTo>
                  <a:lnTo>
                    <a:pt x="499541" y="33388"/>
                  </a:lnTo>
                  <a:lnTo>
                    <a:pt x="495401" y="37960"/>
                  </a:lnTo>
                  <a:lnTo>
                    <a:pt x="491807" y="44450"/>
                  </a:lnTo>
                  <a:lnTo>
                    <a:pt x="491553" y="44450"/>
                  </a:lnTo>
                  <a:lnTo>
                    <a:pt x="491439" y="40132"/>
                  </a:lnTo>
                  <a:lnTo>
                    <a:pt x="491324" y="36080"/>
                  </a:lnTo>
                  <a:lnTo>
                    <a:pt x="491236" y="34226"/>
                  </a:lnTo>
                  <a:lnTo>
                    <a:pt x="491121" y="32550"/>
                  </a:lnTo>
                  <a:lnTo>
                    <a:pt x="491058" y="30873"/>
                  </a:lnTo>
                  <a:lnTo>
                    <a:pt x="490956" y="29286"/>
                  </a:lnTo>
                  <a:lnTo>
                    <a:pt x="490855" y="28384"/>
                  </a:lnTo>
                  <a:lnTo>
                    <a:pt x="476097" y="28384"/>
                  </a:lnTo>
                  <a:lnTo>
                    <a:pt x="476224" y="29286"/>
                  </a:lnTo>
                  <a:lnTo>
                    <a:pt x="476338" y="30873"/>
                  </a:lnTo>
                  <a:lnTo>
                    <a:pt x="476427" y="34226"/>
                  </a:lnTo>
                  <a:lnTo>
                    <a:pt x="476542" y="37960"/>
                  </a:lnTo>
                  <a:lnTo>
                    <a:pt x="476618" y="122313"/>
                  </a:lnTo>
                  <a:lnTo>
                    <a:pt x="492252" y="122313"/>
                  </a:lnTo>
                  <a:lnTo>
                    <a:pt x="492252" y="58737"/>
                  </a:lnTo>
                  <a:lnTo>
                    <a:pt x="494398" y="51676"/>
                  </a:lnTo>
                  <a:lnTo>
                    <a:pt x="497827" y="47536"/>
                  </a:lnTo>
                  <a:lnTo>
                    <a:pt x="500443" y="44450"/>
                  </a:lnTo>
                  <a:lnTo>
                    <a:pt x="503097" y="41287"/>
                  </a:lnTo>
                  <a:lnTo>
                    <a:pt x="509028" y="38709"/>
                  </a:lnTo>
                  <a:lnTo>
                    <a:pt x="523671" y="38709"/>
                  </a:lnTo>
                  <a:lnTo>
                    <a:pt x="528675" y="40474"/>
                  </a:lnTo>
                  <a:lnTo>
                    <a:pt x="534466" y="47536"/>
                  </a:lnTo>
                  <a:lnTo>
                    <a:pt x="535914" y="53797"/>
                  </a:lnTo>
                  <a:lnTo>
                    <a:pt x="535914" y="122313"/>
                  </a:lnTo>
                  <a:lnTo>
                    <a:pt x="551624" y="122313"/>
                  </a:lnTo>
                  <a:close/>
                </a:path>
                <a:path w="1330960" h="155575">
                  <a:moveTo>
                    <a:pt x="611365" y="110083"/>
                  </a:moveTo>
                  <a:lnTo>
                    <a:pt x="607314" y="110883"/>
                  </a:lnTo>
                  <a:lnTo>
                    <a:pt x="604304" y="111290"/>
                  </a:lnTo>
                  <a:lnTo>
                    <a:pt x="598678" y="111290"/>
                  </a:lnTo>
                  <a:lnTo>
                    <a:pt x="596112" y="110401"/>
                  </a:lnTo>
                  <a:lnTo>
                    <a:pt x="594601" y="108597"/>
                  </a:lnTo>
                  <a:lnTo>
                    <a:pt x="593153" y="106756"/>
                  </a:lnTo>
                  <a:lnTo>
                    <a:pt x="592429" y="103568"/>
                  </a:lnTo>
                  <a:lnTo>
                    <a:pt x="592429" y="39763"/>
                  </a:lnTo>
                  <a:lnTo>
                    <a:pt x="609790" y="39763"/>
                  </a:lnTo>
                  <a:lnTo>
                    <a:pt x="609790" y="28384"/>
                  </a:lnTo>
                  <a:lnTo>
                    <a:pt x="592429" y="28384"/>
                  </a:lnTo>
                  <a:lnTo>
                    <a:pt x="592429" y="7378"/>
                  </a:lnTo>
                  <a:lnTo>
                    <a:pt x="582015" y="7378"/>
                  </a:lnTo>
                  <a:lnTo>
                    <a:pt x="577418" y="28384"/>
                  </a:lnTo>
                  <a:lnTo>
                    <a:pt x="565950" y="28384"/>
                  </a:lnTo>
                  <a:lnTo>
                    <a:pt x="565950" y="39763"/>
                  </a:lnTo>
                  <a:lnTo>
                    <a:pt x="576808" y="39763"/>
                  </a:lnTo>
                  <a:lnTo>
                    <a:pt x="576808" y="109499"/>
                  </a:lnTo>
                  <a:lnTo>
                    <a:pt x="578370" y="114820"/>
                  </a:lnTo>
                  <a:lnTo>
                    <a:pt x="581494" y="118414"/>
                  </a:lnTo>
                  <a:lnTo>
                    <a:pt x="584619" y="121945"/>
                  </a:lnTo>
                  <a:lnTo>
                    <a:pt x="589305" y="123710"/>
                  </a:lnTo>
                  <a:lnTo>
                    <a:pt x="601002" y="123710"/>
                  </a:lnTo>
                  <a:lnTo>
                    <a:pt x="606259" y="123012"/>
                  </a:lnTo>
                  <a:lnTo>
                    <a:pt x="611365" y="121627"/>
                  </a:lnTo>
                  <a:lnTo>
                    <a:pt x="611365" y="111290"/>
                  </a:lnTo>
                  <a:lnTo>
                    <a:pt x="611365" y="110083"/>
                  </a:lnTo>
                  <a:close/>
                </a:path>
                <a:path w="1330960" h="155575">
                  <a:moveTo>
                    <a:pt x="1082382" y="90906"/>
                  </a:moveTo>
                  <a:lnTo>
                    <a:pt x="1081328" y="77355"/>
                  </a:lnTo>
                  <a:lnTo>
                    <a:pt x="1078153" y="65468"/>
                  </a:lnTo>
                  <a:lnTo>
                    <a:pt x="1072857" y="55219"/>
                  </a:lnTo>
                  <a:lnTo>
                    <a:pt x="1065720" y="46951"/>
                  </a:lnTo>
                  <a:lnTo>
                    <a:pt x="1065720" y="90906"/>
                  </a:lnTo>
                  <a:lnTo>
                    <a:pt x="1065364" y="98209"/>
                  </a:lnTo>
                  <a:lnTo>
                    <a:pt x="1064323" y="104990"/>
                  </a:lnTo>
                  <a:lnTo>
                    <a:pt x="1062596" y="111264"/>
                  </a:lnTo>
                  <a:lnTo>
                    <a:pt x="1060157" y="117030"/>
                  </a:lnTo>
                  <a:lnTo>
                    <a:pt x="1056525" y="124244"/>
                  </a:lnTo>
                  <a:lnTo>
                    <a:pt x="1056462" y="124383"/>
                  </a:lnTo>
                  <a:lnTo>
                    <a:pt x="1051242" y="130060"/>
                  </a:lnTo>
                  <a:lnTo>
                    <a:pt x="1037882" y="138049"/>
                  </a:lnTo>
                  <a:lnTo>
                    <a:pt x="1030008" y="140042"/>
                  </a:lnTo>
                  <a:lnTo>
                    <a:pt x="993660" y="140042"/>
                  </a:lnTo>
                  <a:lnTo>
                    <a:pt x="993660" y="44284"/>
                  </a:lnTo>
                  <a:lnTo>
                    <a:pt x="1017181" y="44284"/>
                  </a:lnTo>
                  <a:lnTo>
                    <a:pt x="1058684" y="62890"/>
                  </a:lnTo>
                  <a:lnTo>
                    <a:pt x="1065720" y="90906"/>
                  </a:lnTo>
                  <a:lnTo>
                    <a:pt x="1065720" y="46951"/>
                  </a:lnTo>
                  <a:lnTo>
                    <a:pt x="1017536" y="31000"/>
                  </a:lnTo>
                  <a:lnTo>
                    <a:pt x="977074" y="31000"/>
                  </a:lnTo>
                  <a:lnTo>
                    <a:pt x="977074" y="153327"/>
                  </a:lnTo>
                  <a:lnTo>
                    <a:pt x="1022832" y="153327"/>
                  </a:lnTo>
                  <a:lnTo>
                    <a:pt x="1060259" y="141592"/>
                  </a:lnTo>
                  <a:lnTo>
                    <a:pt x="1074737" y="124383"/>
                  </a:lnTo>
                  <a:lnTo>
                    <a:pt x="1074839" y="124244"/>
                  </a:lnTo>
                  <a:lnTo>
                    <a:pt x="1078077" y="117030"/>
                  </a:lnTo>
                  <a:lnTo>
                    <a:pt x="1080503" y="108915"/>
                  </a:lnTo>
                  <a:lnTo>
                    <a:pt x="1081913" y="100253"/>
                  </a:lnTo>
                  <a:lnTo>
                    <a:pt x="1082382" y="90906"/>
                  </a:lnTo>
                  <a:close/>
                </a:path>
                <a:path w="1330960" h="155575">
                  <a:moveTo>
                    <a:pt x="1189863" y="143078"/>
                  </a:moveTo>
                  <a:lnTo>
                    <a:pt x="1188072" y="143484"/>
                  </a:lnTo>
                  <a:lnTo>
                    <a:pt x="1186357" y="143687"/>
                  </a:lnTo>
                  <a:lnTo>
                    <a:pt x="1181328" y="143687"/>
                  </a:lnTo>
                  <a:lnTo>
                    <a:pt x="1179182" y="142621"/>
                  </a:lnTo>
                  <a:lnTo>
                    <a:pt x="1179055" y="142621"/>
                  </a:lnTo>
                  <a:lnTo>
                    <a:pt x="1177798" y="140220"/>
                  </a:lnTo>
                  <a:lnTo>
                    <a:pt x="1176578" y="137845"/>
                  </a:lnTo>
                  <a:lnTo>
                    <a:pt x="1176401" y="136829"/>
                  </a:lnTo>
                  <a:lnTo>
                    <a:pt x="1176324" y="136398"/>
                  </a:lnTo>
                  <a:lnTo>
                    <a:pt x="1176223" y="135788"/>
                  </a:lnTo>
                  <a:lnTo>
                    <a:pt x="1176147" y="135356"/>
                  </a:lnTo>
                  <a:lnTo>
                    <a:pt x="1175969" y="134340"/>
                  </a:lnTo>
                  <a:lnTo>
                    <a:pt x="1175969" y="106972"/>
                  </a:lnTo>
                  <a:lnTo>
                    <a:pt x="1175969" y="79006"/>
                  </a:lnTo>
                  <a:lnTo>
                    <a:pt x="1172997" y="71196"/>
                  </a:lnTo>
                  <a:lnTo>
                    <a:pt x="1140383" y="57658"/>
                  </a:lnTo>
                  <a:lnTo>
                    <a:pt x="1125397" y="59232"/>
                  </a:lnTo>
                  <a:lnTo>
                    <a:pt x="1114120" y="63995"/>
                  </a:lnTo>
                  <a:lnTo>
                    <a:pt x="1106551" y="71920"/>
                  </a:lnTo>
                  <a:lnTo>
                    <a:pt x="1102702" y="83007"/>
                  </a:lnTo>
                  <a:lnTo>
                    <a:pt x="1119022" y="84480"/>
                  </a:lnTo>
                  <a:lnTo>
                    <a:pt x="1119657" y="79273"/>
                  </a:lnTo>
                  <a:lnTo>
                    <a:pt x="1121575" y="75476"/>
                  </a:lnTo>
                  <a:lnTo>
                    <a:pt x="1127937" y="70739"/>
                  </a:lnTo>
                  <a:lnTo>
                    <a:pt x="1133030" y="69545"/>
                  </a:lnTo>
                  <a:lnTo>
                    <a:pt x="1146975" y="69545"/>
                  </a:lnTo>
                  <a:lnTo>
                    <a:pt x="1152067" y="71196"/>
                  </a:lnTo>
                  <a:lnTo>
                    <a:pt x="1158557" y="77800"/>
                  </a:lnTo>
                  <a:lnTo>
                    <a:pt x="1160094" y="83007"/>
                  </a:lnTo>
                  <a:lnTo>
                    <a:pt x="1160170" y="96024"/>
                  </a:lnTo>
                  <a:lnTo>
                    <a:pt x="1160170" y="106972"/>
                  </a:lnTo>
                  <a:lnTo>
                    <a:pt x="1160170" y="119494"/>
                  </a:lnTo>
                  <a:lnTo>
                    <a:pt x="1136269" y="143344"/>
                  </a:lnTo>
                  <a:lnTo>
                    <a:pt x="1125385" y="143344"/>
                  </a:lnTo>
                  <a:lnTo>
                    <a:pt x="1121702" y="142036"/>
                  </a:lnTo>
                  <a:lnTo>
                    <a:pt x="1121537" y="142036"/>
                  </a:lnTo>
                  <a:lnTo>
                    <a:pt x="1118679" y="139179"/>
                  </a:lnTo>
                  <a:lnTo>
                    <a:pt x="1115949" y="136398"/>
                  </a:lnTo>
                  <a:lnTo>
                    <a:pt x="1114590" y="132461"/>
                  </a:lnTo>
                  <a:lnTo>
                    <a:pt x="1114590" y="122682"/>
                  </a:lnTo>
                  <a:lnTo>
                    <a:pt x="1115606" y="118884"/>
                  </a:lnTo>
                  <a:lnTo>
                    <a:pt x="1119657" y="113106"/>
                  </a:lnTo>
                  <a:lnTo>
                    <a:pt x="1122578" y="110959"/>
                  </a:lnTo>
                  <a:lnTo>
                    <a:pt x="1126401" y="109575"/>
                  </a:lnTo>
                  <a:lnTo>
                    <a:pt x="1130223" y="108127"/>
                  </a:lnTo>
                  <a:lnTo>
                    <a:pt x="1135773" y="107365"/>
                  </a:lnTo>
                  <a:lnTo>
                    <a:pt x="1140218" y="107365"/>
                  </a:lnTo>
                  <a:lnTo>
                    <a:pt x="1160170" y="106972"/>
                  </a:lnTo>
                  <a:lnTo>
                    <a:pt x="1160170" y="96024"/>
                  </a:lnTo>
                  <a:lnTo>
                    <a:pt x="1139075" y="96380"/>
                  </a:lnTo>
                  <a:lnTo>
                    <a:pt x="1101712" y="109918"/>
                  </a:lnTo>
                  <a:lnTo>
                    <a:pt x="1098537" y="117386"/>
                  </a:lnTo>
                  <a:lnTo>
                    <a:pt x="1098537" y="135788"/>
                  </a:lnTo>
                  <a:lnTo>
                    <a:pt x="1100912" y="142621"/>
                  </a:lnTo>
                  <a:lnTo>
                    <a:pt x="1110615" y="152806"/>
                  </a:lnTo>
                  <a:lnTo>
                    <a:pt x="1111059" y="152806"/>
                  </a:lnTo>
                  <a:lnTo>
                    <a:pt x="1117485" y="155067"/>
                  </a:lnTo>
                  <a:lnTo>
                    <a:pt x="1134503" y="155067"/>
                  </a:lnTo>
                  <a:lnTo>
                    <a:pt x="1140802" y="153619"/>
                  </a:lnTo>
                  <a:lnTo>
                    <a:pt x="1141488" y="153263"/>
                  </a:lnTo>
                  <a:lnTo>
                    <a:pt x="1151521" y="147624"/>
                  </a:lnTo>
                  <a:lnTo>
                    <a:pt x="1155433" y="143344"/>
                  </a:lnTo>
                  <a:lnTo>
                    <a:pt x="1156106" y="142621"/>
                  </a:lnTo>
                  <a:lnTo>
                    <a:pt x="1156449" y="142036"/>
                  </a:lnTo>
                  <a:lnTo>
                    <a:pt x="1160170" y="135356"/>
                  </a:lnTo>
                  <a:lnTo>
                    <a:pt x="1160691" y="135356"/>
                  </a:lnTo>
                  <a:lnTo>
                    <a:pt x="1160780" y="136829"/>
                  </a:lnTo>
                  <a:lnTo>
                    <a:pt x="1160894" y="139179"/>
                  </a:lnTo>
                  <a:lnTo>
                    <a:pt x="1160957" y="140220"/>
                  </a:lnTo>
                  <a:lnTo>
                    <a:pt x="1161110" y="142036"/>
                  </a:lnTo>
                  <a:lnTo>
                    <a:pt x="1162519" y="146608"/>
                  </a:lnTo>
                  <a:lnTo>
                    <a:pt x="1165123" y="149682"/>
                  </a:lnTo>
                  <a:lnTo>
                    <a:pt x="1167892" y="152806"/>
                  </a:lnTo>
                  <a:lnTo>
                    <a:pt x="1168107" y="152806"/>
                  </a:lnTo>
                  <a:lnTo>
                    <a:pt x="1172006" y="154190"/>
                  </a:lnTo>
                  <a:lnTo>
                    <a:pt x="1180833" y="154190"/>
                  </a:lnTo>
                  <a:lnTo>
                    <a:pt x="1185900" y="153619"/>
                  </a:lnTo>
                  <a:lnTo>
                    <a:pt x="1187894" y="153263"/>
                  </a:lnTo>
                  <a:lnTo>
                    <a:pt x="1189863" y="152806"/>
                  </a:lnTo>
                  <a:lnTo>
                    <a:pt x="1189863" y="143687"/>
                  </a:lnTo>
                  <a:lnTo>
                    <a:pt x="1189863" y="143078"/>
                  </a:lnTo>
                  <a:close/>
                </a:path>
                <a:path w="1330960" h="155575">
                  <a:moveTo>
                    <a:pt x="1238046" y="141084"/>
                  </a:moveTo>
                  <a:lnTo>
                    <a:pt x="1233995" y="141897"/>
                  </a:lnTo>
                  <a:lnTo>
                    <a:pt x="1230985" y="142303"/>
                  </a:lnTo>
                  <a:lnTo>
                    <a:pt x="1225372" y="142303"/>
                  </a:lnTo>
                  <a:lnTo>
                    <a:pt x="1222794" y="141401"/>
                  </a:lnTo>
                  <a:lnTo>
                    <a:pt x="1221295" y="139611"/>
                  </a:lnTo>
                  <a:lnTo>
                    <a:pt x="1219847" y="137756"/>
                  </a:lnTo>
                  <a:lnTo>
                    <a:pt x="1219123" y="134569"/>
                  </a:lnTo>
                  <a:lnTo>
                    <a:pt x="1219123" y="70764"/>
                  </a:lnTo>
                  <a:lnTo>
                    <a:pt x="1236484" y="70764"/>
                  </a:lnTo>
                  <a:lnTo>
                    <a:pt x="1236484" y="59385"/>
                  </a:lnTo>
                  <a:lnTo>
                    <a:pt x="1219123" y="59385"/>
                  </a:lnTo>
                  <a:lnTo>
                    <a:pt x="1219123" y="38379"/>
                  </a:lnTo>
                  <a:lnTo>
                    <a:pt x="1208709" y="38379"/>
                  </a:lnTo>
                  <a:lnTo>
                    <a:pt x="1204099" y="59385"/>
                  </a:lnTo>
                  <a:lnTo>
                    <a:pt x="1192644" y="59385"/>
                  </a:lnTo>
                  <a:lnTo>
                    <a:pt x="1192644" y="70764"/>
                  </a:lnTo>
                  <a:lnTo>
                    <a:pt x="1203490" y="70764"/>
                  </a:lnTo>
                  <a:lnTo>
                    <a:pt x="1203490" y="140500"/>
                  </a:lnTo>
                  <a:lnTo>
                    <a:pt x="1205052" y="145834"/>
                  </a:lnTo>
                  <a:lnTo>
                    <a:pt x="1208189" y="149415"/>
                  </a:lnTo>
                  <a:lnTo>
                    <a:pt x="1211313" y="152946"/>
                  </a:lnTo>
                  <a:lnTo>
                    <a:pt x="1215999" y="154711"/>
                  </a:lnTo>
                  <a:lnTo>
                    <a:pt x="1227683" y="154711"/>
                  </a:lnTo>
                  <a:lnTo>
                    <a:pt x="1232954" y="154025"/>
                  </a:lnTo>
                  <a:lnTo>
                    <a:pt x="1238046" y="152628"/>
                  </a:lnTo>
                  <a:lnTo>
                    <a:pt x="1238046" y="142303"/>
                  </a:lnTo>
                  <a:lnTo>
                    <a:pt x="1238046" y="141084"/>
                  </a:lnTo>
                  <a:close/>
                </a:path>
                <a:path w="1330960" h="155575">
                  <a:moveTo>
                    <a:pt x="1330426" y="109651"/>
                  </a:moveTo>
                  <a:lnTo>
                    <a:pt x="1330325" y="105752"/>
                  </a:lnTo>
                  <a:lnTo>
                    <a:pt x="1329867" y="97675"/>
                  </a:lnTo>
                  <a:lnTo>
                    <a:pt x="1329778" y="95897"/>
                  </a:lnTo>
                  <a:lnTo>
                    <a:pt x="1327835" y="85763"/>
                  </a:lnTo>
                  <a:lnTo>
                    <a:pt x="1324610" y="77177"/>
                  </a:lnTo>
                  <a:lnTo>
                    <a:pt x="1320088" y="70154"/>
                  </a:lnTo>
                  <a:lnTo>
                    <a:pt x="1319072" y="69202"/>
                  </a:lnTo>
                  <a:lnTo>
                    <a:pt x="1314272" y="64681"/>
                  </a:lnTo>
                  <a:lnTo>
                    <a:pt x="1314272" y="97675"/>
                  </a:lnTo>
                  <a:lnTo>
                    <a:pt x="1263573" y="97675"/>
                  </a:lnTo>
                  <a:lnTo>
                    <a:pt x="1296568" y="69202"/>
                  </a:lnTo>
                  <a:lnTo>
                    <a:pt x="1306715" y="76060"/>
                  </a:lnTo>
                  <a:lnTo>
                    <a:pt x="1310881" y="80568"/>
                  </a:lnTo>
                  <a:lnTo>
                    <a:pt x="1313408" y="87782"/>
                  </a:lnTo>
                  <a:lnTo>
                    <a:pt x="1314272" y="97675"/>
                  </a:lnTo>
                  <a:lnTo>
                    <a:pt x="1314272" y="64681"/>
                  </a:lnTo>
                  <a:lnTo>
                    <a:pt x="1307160" y="60782"/>
                  </a:lnTo>
                  <a:lnTo>
                    <a:pt x="1298727" y="58432"/>
                  </a:lnTo>
                  <a:lnTo>
                    <a:pt x="1289011" y="57658"/>
                  </a:lnTo>
                  <a:lnTo>
                    <a:pt x="1279461" y="58432"/>
                  </a:lnTo>
                  <a:lnTo>
                    <a:pt x="1249705" y="85191"/>
                  </a:lnTo>
                  <a:lnTo>
                    <a:pt x="1246987" y="105752"/>
                  </a:lnTo>
                  <a:lnTo>
                    <a:pt x="1247673" y="117271"/>
                  </a:lnTo>
                  <a:lnTo>
                    <a:pt x="1271257" y="151955"/>
                  </a:lnTo>
                  <a:lnTo>
                    <a:pt x="1289621" y="155067"/>
                  </a:lnTo>
                  <a:lnTo>
                    <a:pt x="1303210" y="153670"/>
                  </a:lnTo>
                  <a:lnTo>
                    <a:pt x="1327899" y="132842"/>
                  </a:lnTo>
                  <a:lnTo>
                    <a:pt x="1314183" y="128930"/>
                  </a:lnTo>
                  <a:lnTo>
                    <a:pt x="1312824" y="132842"/>
                  </a:lnTo>
                  <a:lnTo>
                    <a:pt x="1312735" y="133096"/>
                  </a:lnTo>
                  <a:lnTo>
                    <a:pt x="1309966" y="136537"/>
                  </a:lnTo>
                  <a:lnTo>
                    <a:pt x="1301800" y="141986"/>
                  </a:lnTo>
                  <a:lnTo>
                    <a:pt x="1296390" y="143344"/>
                  </a:lnTo>
                  <a:lnTo>
                    <a:pt x="1281049" y="143344"/>
                  </a:lnTo>
                  <a:lnTo>
                    <a:pt x="1263396" y="109651"/>
                  </a:lnTo>
                  <a:lnTo>
                    <a:pt x="1330426" y="10965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6682" y="13102663"/>
              <a:ext cx="4354830" cy="15240"/>
            </a:xfrm>
            <a:custGeom>
              <a:avLst/>
              <a:gdLst/>
              <a:ahLst/>
              <a:cxnLst/>
              <a:rect l="l" t="t" r="r" b="b"/>
              <a:pathLst>
                <a:path w="4354830" h="15240">
                  <a:moveTo>
                    <a:pt x="4354417" y="0"/>
                  </a:moveTo>
                  <a:lnTo>
                    <a:pt x="0" y="0"/>
                  </a:lnTo>
                  <a:lnTo>
                    <a:pt x="0" y="14734"/>
                  </a:lnTo>
                  <a:lnTo>
                    <a:pt x="4354417" y="14734"/>
                  </a:lnTo>
                  <a:lnTo>
                    <a:pt x="4354417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8531" y="12761676"/>
              <a:ext cx="1906190" cy="14922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148669" y="12800620"/>
              <a:ext cx="487680" cy="117475"/>
            </a:xfrm>
            <a:custGeom>
              <a:avLst/>
              <a:gdLst/>
              <a:ahLst/>
              <a:cxnLst/>
              <a:rect l="l" t="t" r="r" b="b"/>
              <a:pathLst>
                <a:path w="487679" h="117475">
                  <a:moveTo>
                    <a:pt x="46837" y="40630"/>
                  </a:moveTo>
                  <a:lnTo>
                    <a:pt x="32004" y="40630"/>
                  </a:lnTo>
                  <a:lnTo>
                    <a:pt x="31251" y="47133"/>
                  </a:lnTo>
                  <a:lnTo>
                    <a:pt x="28645" y="51728"/>
                  </a:lnTo>
                  <a:lnTo>
                    <a:pt x="24184" y="54415"/>
                  </a:lnTo>
                  <a:lnTo>
                    <a:pt x="19723" y="57048"/>
                  </a:lnTo>
                  <a:lnTo>
                    <a:pt x="12871" y="58365"/>
                  </a:lnTo>
                  <a:lnTo>
                    <a:pt x="0" y="58365"/>
                  </a:lnTo>
                  <a:lnTo>
                    <a:pt x="0" y="65620"/>
                  </a:lnTo>
                  <a:lnTo>
                    <a:pt x="29182" y="115279"/>
                  </a:lnTo>
                  <a:lnTo>
                    <a:pt x="46031" y="115279"/>
                  </a:lnTo>
                  <a:lnTo>
                    <a:pt x="16526" y="68119"/>
                  </a:lnTo>
                  <a:lnTo>
                    <a:pt x="28910" y="64890"/>
                  </a:lnTo>
                  <a:lnTo>
                    <a:pt x="38090" y="59232"/>
                  </a:lnTo>
                  <a:lnTo>
                    <a:pt x="44066" y="51145"/>
                  </a:lnTo>
                  <a:lnTo>
                    <a:pt x="46837" y="40630"/>
                  </a:lnTo>
                  <a:close/>
                </a:path>
                <a:path w="487679" h="117475">
                  <a:moveTo>
                    <a:pt x="68361" y="30391"/>
                  </a:moveTo>
                  <a:lnTo>
                    <a:pt x="0" y="30391"/>
                  </a:lnTo>
                  <a:lnTo>
                    <a:pt x="0" y="40630"/>
                  </a:lnTo>
                  <a:lnTo>
                    <a:pt x="68361" y="40630"/>
                  </a:lnTo>
                  <a:lnTo>
                    <a:pt x="68361" y="30391"/>
                  </a:lnTo>
                  <a:close/>
                </a:path>
                <a:path w="487679" h="117475">
                  <a:moveTo>
                    <a:pt x="37163" y="11931"/>
                  </a:moveTo>
                  <a:lnTo>
                    <a:pt x="13570" y="11931"/>
                  </a:lnTo>
                  <a:lnTo>
                    <a:pt x="19482" y="13355"/>
                  </a:lnTo>
                  <a:lnTo>
                    <a:pt x="27812" y="19052"/>
                  </a:lnTo>
                  <a:lnTo>
                    <a:pt x="30553" y="23781"/>
                  </a:lnTo>
                  <a:lnTo>
                    <a:pt x="31843" y="30391"/>
                  </a:lnTo>
                  <a:lnTo>
                    <a:pt x="46514" y="30391"/>
                  </a:lnTo>
                  <a:lnTo>
                    <a:pt x="45440" y="22222"/>
                  </a:lnTo>
                  <a:lnTo>
                    <a:pt x="42391" y="16203"/>
                  </a:lnTo>
                  <a:lnTo>
                    <a:pt x="42322" y="16069"/>
                  </a:lnTo>
                  <a:lnTo>
                    <a:pt x="37163" y="11931"/>
                  </a:lnTo>
                  <a:close/>
                </a:path>
                <a:path w="487679" h="117475">
                  <a:moveTo>
                    <a:pt x="68361" y="1692"/>
                  </a:moveTo>
                  <a:lnTo>
                    <a:pt x="0" y="1692"/>
                  </a:lnTo>
                  <a:lnTo>
                    <a:pt x="0" y="11931"/>
                  </a:lnTo>
                  <a:lnTo>
                    <a:pt x="68361" y="11931"/>
                  </a:lnTo>
                  <a:lnTo>
                    <a:pt x="68361" y="1692"/>
                  </a:lnTo>
                  <a:close/>
                </a:path>
                <a:path w="487679" h="117475">
                  <a:moveTo>
                    <a:pt x="101413" y="88193"/>
                  </a:moveTo>
                  <a:lnTo>
                    <a:pt x="86741" y="89885"/>
                  </a:lnTo>
                  <a:lnTo>
                    <a:pt x="88340" y="98028"/>
                  </a:lnTo>
                  <a:lnTo>
                    <a:pt x="88461" y="98646"/>
                  </a:lnTo>
                  <a:lnTo>
                    <a:pt x="124711" y="116892"/>
                  </a:lnTo>
                  <a:lnTo>
                    <a:pt x="133665" y="116247"/>
                  </a:lnTo>
                  <a:lnTo>
                    <a:pt x="141580" y="114312"/>
                  </a:lnTo>
                  <a:lnTo>
                    <a:pt x="148457" y="111087"/>
                  </a:lnTo>
                  <a:lnTo>
                    <a:pt x="154297" y="106573"/>
                  </a:lnTo>
                  <a:lnTo>
                    <a:pt x="155571" y="105041"/>
                  </a:lnTo>
                  <a:lnTo>
                    <a:pt x="118692" y="105041"/>
                  </a:lnTo>
                  <a:lnTo>
                    <a:pt x="113559" y="103644"/>
                  </a:lnTo>
                  <a:lnTo>
                    <a:pt x="109756" y="100935"/>
                  </a:lnTo>
                  <a:lnTo>
                    <a:pt x="105750" y="98028"/>
                  </a:lnTo>
                  <a:lnTo>
                    <a:pt x="102972" y="93782"/>
                  </a:lnTo>
                  <a:lnTo>
                    <a:pt x="101413" y="88193"/>
                  </a:lnTo>
                  <a:close/>
                </a:path>
                <a:path w="487679" h="117475">
                  <a:moveTo>
                    <a:pt x="157632" y="54657"/>
                  </a:moveTo>
                  <a:lnTo>
                    <a:pt x="132880" y="54657"/>
                  </a:lnTo>
                  <a:lnTo>
                    <a:pt x="138846" y="56860"/>
                  </a:lnTo>
                  <a:lnTo>
                    <a:pt x="143253" y="61267"/>
                  </a:lnTo>
                  <a:lnTo>
                    <a:pt x="147713" y="65674"/>
                  </a:lnTo>
                  <a:lnTo>
                    <a:pt x="149861" y="71236"/>
                  </a:lnTo>
                  <a:lnTo>
                    <a:pt x="149944" y="86822"/>
                  </a:lnTo>
                  <a:lnTo>
                    <a:pt x="147740" y="93298"/>
                  </a:lnTo>
                  <a:lnTo>
                    <a:pt x="143333" y="98028"/>
                  </a:lnTo>
                  <a:lnTo>
                    <a:pt x="138926" y="102703"/>
                  </a:lnTo>
                  <a:lnTo>
                    <a:pt x="132827" y="105041"/>
                  </a:lnTo>
                  <a:lnTo>
                    <a:pt x="155571" y="105041"/>
                  </a:lnTo>
                  <a:lnTo>
                    <a:pt x="158988" y="100935"/>
                  </a:lnTo>
                  <a:lnTo>
                    <a:pt x="162338" y="94339"/>
                  </a:lnTo>
                  <a:lnTo>
                    <a:pt x="164339" y="86822"/>
                  </a:lnTo>
                  <a:lnTo>
                    <a:pt x="165019" y="78277"/>
                  </a:lnTo>
                  <a:lnTo>
                    <a:pt x="165019" y="71236"/>
                  </a:lnTo>
                  <a:lnTo>
                    <a:pt x="163514" y="65056"/>
                  </a:lnTo>
                  <a:lnTo>
                    <a:pt x="157632" y="54657"/>
                  </a:lnTo>
                  <a:close/>
                </a:path>
                <a:path w="487679" h="117475">
                  <a:moveTo>
                    <a:pt x="158408" y="1692"/>
                  </a:moveTo>
                  <a:lnTo>
                    <a:pt x="93836" y="1692"/>
                  </a:lnTo>
                  <a:lnTo>
                    <a:pt x="90230" y="59843"/>
                  </a:lnTo>
                  <a:lnTo>
                    <a:pt x="90142" y="61267"/>
                  </a:lnTo>
                  <a:lnTo>
                    <a:pt x="90047" y="62799"/>
                  </a:lnTo>
                  <a:lnTo>
                    <a:pt x="104235" y="62799"/>
                  </a:lnTo>
                  <a:lnTo>
                    <a:pt x="107621" y="59843"/>
                  </a:lnTo>
                  <a:lnTo>
                    <a:pt x="111007" y="57747"/>
                  </a:lnTo>
                  <a:lnTo>
                    <a:pt x="117778" y="55275"/>
                  </a:lnTo>
                  <a:lnTo>
                    <a:pt x="121433" y="54657"/>
                  </a:lnTo>
                  <a:lnTo>
                    <a:pt x="157632" y="54657"/>
                  </a:lnTo>
                  <a:lnTo>
                    <a:pt x="157495" y="54415"/>
                  </a:lnTo>
                  <a:lnTo>
                    <a:pt x="153249" y="50277"/>
                  </a:lnTo>
                  <a:lnTo>
                    <a:pt x="152850" y="50062"/>
                  </a:lnTo>
                  <a:lnTo>
                    <a:pt x="104880" y="50062"/>
                  </a:lnTo>
                  <a:lnTo>
                    <a:pt x="107057" y="14027"/>
                  </a:lnTo>
                  <a:lnTo>
                    <a:pt x="158408" y="14027"/>
                  </a:lnTo>
                  <a:lnTo>
                    <a:pt x="158408" y="1692"/>
                  </a:lnTo>
                  <a:close/>
                </a:path>
                <a:path w="487679" h="117475">
                  <a:moveTo>
                    <a:pt x="135809" y="42806"/>
                  </a:moveTo>
                  <a:lnTo>
                    <a:pt x="118988" y="42806"/>
                  </a:lnTo>
                  <a:lnTo>
                    <a:pt x="111168" y="45225"/>
                  </a:lnTo>
                  <a:lnTo>
                    <a:pt x="104880" y="50062"/>
                  </a:lnTo>
                  <a:lnTo>
                    <a:pt x="152850" y="50062"/>
                  </a:lnTo>
                  <a:lnTo>
                    <a:pt x="142285" y="44311"/>
                  </a:lnTo>
                  <a:lnTo>
                    <a:pt x="135809" y="42806"/>
                  </a:lnTo>
                  <a:close/>
                </a:path>
                <a:path w="487679" h="117475">
                  <a:moveTo>
                    <a:pt x="218225" y="0"/>
                  </a:moveTo>
                  <a:lnTo>
                    <a:pt x="183832" y="22804"/>
                  </a:lnTo>
                  <a:lnTo>
                    <a:pt x="178482" y="58446"/>
                  </a:lnTo>
                  <a:lnTo>
                    <a:pt x="178988" y="69530"/>
                  </a:lnTo>
                  <a:lnTo>
                    <a:pt x="193844" y="108503"/>
                  </a:lnTo>
                  <a:lnTo>
                    <a:pt x="217741" y="116892"/>
                  </a:lnTo>
                  <a:lnTo>
                    <a:pt x="226887" y="115959"/>
                  </a:lnTo>
                  <a:lnTo>
                    <a:pt x="234875" y="113163"/>
                  </a:lnTo>
                  <a:lnTo>
                    <a:pt x="241664" y="108503"/>
                  </a:lnTo>
                  <a:lnTo>
                    <a:pt x="244644" y="105041"/>
                  </a:lnTo>
                  <a:lnTo>
                    <a:pt x="212206" y="105041"/>
                  </a:lnTo>
                  <a:lnTo>
                    <a:pt x="207530" y="103402"/>
                  </a:lnTo>
                  <a:lnTo>
                    <a:pt x="193315" y="66144"/>
                  </a:lnTo>
                  <a:lnTo>
                    <a:pt x="193154" y="58446"/>
                  </a:lnTo>
                  <a:lnTo>
                    <a:pt x="193308" y="50611"/>
                  </a:lnTo>
                  <a:lnTo>
                    <a:pt x="200014" y="19831"/>
                  </a:lnTo>
                  <a:lnTo>
                    <a:pt x="200087" y="19696"/>
                  </a:lnTo>
                  <a:lnTo>
                    <a:pt x="207472" y="13382"/>
                  </a:lnTo>
                  <a:lnTo>
                    <a:pt x="212313" y="11769"/>
                  </a:lnTo>
                  <a:lnTo>
                    <a:pt x="245308" y="11769"/>
                  </a:lnTo>
                  <a:lnTo>
                    <a:pt x="242394" y="8298"/>
                  </a:lnTo>
                  <a:lnTo>
                    <a:pt x="235658" y="3688"/>
                  </a:lnTo>
                  <a:lnTo>
                    <a:pt x="227601" y="922"/>
                  </a:lnTo>
                  <a:lnTo>
                    <a:pt x="218225" y="0"/>
                  </a:lnTo>
                  <a:close/>
                </a:path>
                <a:path w="487679" h="117475">
                  <a:moveTo>
                    <a:pt x="245308" y="11769"/>
                  </a:moveTo>
                  <a:lnTo>
                    <a:pt x="224029" y="11769"/>
                  </a:lnTo>
                  <a:lnTo>
                    <a:pt x="228732" y="13382"/>
                  </a:lnTo>
                  <a:lnTo>
                    <a:pt x="235933" y="19831"/>
                  </a:lnTo>
                  <a:lnTo>
                    <a:pt x="242651" y="58446"/>
                  </a:lnTo>
                  <a:lnTo>
                    <a:pt x="242392" y="66144"/>
                  </a:lnTo>
                  <a:lnTo>
                    <a:pt x="242279" y="69530"/>
                  </a:lnTo>
                  <a:lnTo>
                    <a:pt x="226448" y="105041"/>
                  </a:lnTo>
                  <a:lnTo>
                    <a:pt x="244644" y="105041"/>
                  </a:lnTo>
                  <a:lnTo>
                    <a:pt x="257404" y="58446"/>
                  </a:lnTo>
                  <a:lnTo>
                    <a:pt x="256804" y="44862"/>
                  </a:lnTo>
                  <a:lnTo>
                    <a:pt x="255006" y="33052"/>
                  </a:lnTo>
                  <a:lnTo>
                    <a:pt x="252008" y="23015"/>
                  </a:lnTo>
                  <a:lnTo>
                    <a:pt x="247811" y="14752"/>
                  </a:lnTo>
                  <a:lnTo>
                    <a:pt x="245308" y="11769"/>
                  </a:lnTo>
                  <a:close/>
                </a:path>
                <a:path w="487679" h="117475">
                  <a:moveTo>
                    <a:pt x="294729" y="97625"/>
                  </a:moveTo>
                  <a:lnTo>
                    <a:pt x="279009" y="97625"/>
                  </a:lnTo>
                  <a:lnTo>
                    <a:pt x="279009" y="115279"/>
                  </a:lnTo>
                  <a:lnTo>
                    <a:pt x="294729" y="115279"/>
                  </a:lnTo>
                  <a:lnTo>
                    <a:pt x="294729" y="97625"/>
                  </a:lnTo>
                  <a:close/>
                </a:path>
                <a:path w="487679" h="117475">
                  <a:moveTo>
                    <a:pt x="356077" y="0"/>
                  </a:moveTo>
                  <a:lnTo>
                    <a:pt x="321685" y="22804"/>
                  </a:lnTo>
                  <a:lnTo>
                    <a:pt x="316334" y="58446"/>
                  </a:lnTo>
                  <a:lnTo>
                    <a:pt x="316840" y="69530"/>
                  </a:lnTo>
                  <a:lnTo>
                    <a:pt x="331696" y="108503"/>
                  </a:lnTo>
                  <a:lnTo>
                    <a:pt x="355593" y="116892"/>
                  </a:lnTo>
                  <a:lnTo>
                    <a:pt x="364739" y="115959"/>
                  </a:lnTo>
                  <a:lnTo>
                    <a:pt x="372727" y="113163"/>
                  </a:lnTo>
                  <a:lnTo>
                    <a:pt x="379516" y="108503"/>
                  </a:lnTo>
                  <a:lnTo>
                    <a:pt x="382496" y="105041"/>
                  </a:lnTo>
                  <a:lnTo>
                    <a:pt x="350058" y="105041"/>
                  </a:lnTo>
                  <a:lnTo>
                    <a:pt x="345382" y="103402"/>
                  </a:lnTo>
                  <a:lnTo>
                    <a:pt x="331167" y="66144"/>
                  </a:lnTo>
                  <a:lnTo>
                    <a:pt x="331006" y="58446"/>
                  </a:lnTo>
                  <a:lnTo>
                    <a:pt x="331160" y="50611"/>
                  </a:lnTo>
                  <a:lnTo>
                    <a:pt x="337866" y="19831"/>
                  </a:lnTo>
                  <a:lnTo>
                    <a:pt x="337939" y="19696"/>
                  </a:lnTo>
                  <a:lnTo>
                    <a:pt x="345324" y="13382"/>
                  </a:lnTo>
                  <a:lnTo>
                    <a:pt x="350165" y="11769"/>
                  </a:lnTo>
                  <a:lnTo>
                    <a:pt x="383160" y="11769"/>
                  </a:lnTo>
                  <a:lnTo>
                    <a:pt x="380246" y="8298"/>
                  </a:lnTo>
                  <a:lnTo>
                    <a:pt x="373510" y="3688"/>
                  </a:lnTo>
                  <a:lnTo>
                    <a:pt x="365454" y="922"/>
                  </a:lnTo>
                  <a:lnTo>
                    <a:pt x="356077" y="0"/>
                  </a:lnTo>
                  <a:close/>
                </a:path>
                <a:path w="487679" h="117475">
                  <a:moveTo>
                    <a:pt x="383160" y="11769"/>
                  </a:moveTo>
                  <a:lnTo>
                    <a:pt x="361881" y="11769"/>
                  </a:lnTo>
                  <a:lnTo>
                    <a:pt x="366584" y="13382"/>
                  </a:lnTo>
                  <a:lnTo>
                    <a:pt x="373785" y="19831"/>
                  </a:lnTo>
                  <a:lnTo>
                    <a:pt x="376309" y="24722"/>
                  </a:lnTo>
                  <a:lnTo>
                    <a:pt x="376392" y="24883"/>
                  </a:lnTo>
                  <a:lnTo>
                    <a:pt x="377967" y="31601"/>
                  </a:lnTo>
                  <a:lnTo>
                    <a:pt x="379068" y="37118"/>
                  </a:lnTo>
                  <a:lnTo>
                    <a:pt x="379879" y="43552"/>
                  </a:lnTo>
                  <a:lnTo>
                    <a:pt x="380347" y="50611"/>
                  </a:lnTo>
                  <a:lnTo>
                    <a:pt x="380503" y="58446"/>
                  </a:lnTo>
                  <a:lnTo>
                    <a:pt x="380244" y="66144"/>
                  </a:lnTo>
                  <a:lnTo>
                    <a:pt x="380131" y="69530"/>
                  </a:lnTo>
                  <a:lnTo>
                    <a:pt x="364300" y="105041"/>
                  </a:lnTo>
                  <a:lnTo>
                    <a:pt x="382496" y="105041"/>
                  </a:lnTo>
                  <a:lnTo>
                    <a:pt x="395256" y="58446"/>
                  </a:lnTo>
                  <a:lnTo>
                    <a:pt x="394656" y="44862"/>
                  </a:lnTo>
                  <a:lnTo>
                    <a:pt x="392858" y="33052"/>
                  </a:lnTo>
                  <a:lnTo>
                    <a:pt x="389860" y="23015"/>
                  </a:lnTo>
                  <a:lnTo>
                    <a:pt x="385663" y="14752"/>
                  </a:lnTo>
                  <a:lnTo>
                    <a:pt x="383160" y="11769"/>
                  </a:lnTo>
                  <a:close/>
                </a:path>
                <a:path w="487679" h="117475">
                  <a:moveTo>
                    <a:pt x="447978" y="0"/>
                  </a:moveTo>
                  <a:lnTo>
                    <a:pt x="413586" y="22804"/>
                  </a:lnTo>
                  <a:lnTo>
                    <a:pt x="408235" y="58446"/>
                  </a:lnTo>
                  <a:lnTo>
                    <a:pt x="408742" y="69530"/>
                  </a:lnTo>
                  <a:lnTo>
                    <a:pt x="423597" y="108503"/>
                  </a:lnTo>
                  <a:lnTo>
                    <a:pt x="447495" y="116892"/>
                  </a:lnTo>
                  <a:lnTo>
                    <a:pt x="456640" y="115959"/>
                  </a:lnTo>
                  <a:lnTo>
                    <a:pt x="464629" y="113163"/>
                  </a:lnTo>
                  <a:lnTo>
                    <a:pt x="471417" y="108503"/>
                  </a:lnTo>
                  <a:lnTo>
                    <a:pt x="474398" y="105041"/>
                  </a:lnTo>
                  <a:lnTo>
                    <a:pt x="441959" y="105041"/>
                  </a:lnTo>
                  <a:lnTo>
                    <a:pt x="437283" y="103402"/>
                  </a:lnTo>
                  <a:lnTo>
                    <a:pt x="423068" y="66144"/>
                  </a:lnTo>
                  <a:lnTo>
                    <a:pt x="422907" y="58446"/>
                  </a:lnTo>
                  <a:lnTo>
                    <a:pt x="423062" y="50611"/>
                  </a:lnTo>
                  <a:lnTo>
                    <a:pt x="437225" y="13382"/>
                  </a:lnTo>
                  <a:lnTo>
                    <a:pt x="442067" y="11769"/>
                  </a:lnTo>
                  <a:lnTo>
                    <a:pt x="475061" y="11769"/>
                  </a:lnTo>
                  <a:lnTo>
                    <a:pt x="472148" y="8298"/>
                  </a:lnTo>
                  <a:lnTo>
                    <a:pt x="465411" y="3688"/>
                  </a:lnTo>
                  <a:lnTo>
                    <a:pt x="457355" y="922"/>
                  </a:lnTo>
                  <a:lnTo>
                    <a:pt x="447978" y="0"/>
                  </a:lnTo>
                  <a:close/>
                </a:path>
                <a:path w="487679" h="117475">
                  <a:moveTo>
                    <a:pt x="475061" y="11769"/>
                  </a:moveTo>
                  <a:lnTo>
                    <a:pt x="453783" y="11769"/>
                  </a:lnTo>
                  <a:lnTo>
                    <a:pt x="458485" y="13382"/>
                  </a:lnTo>
                  <a:lnTo>
                    <a:pt x="465687" y="19831"/>
                  </a:lnTo>
                  <a:lnTo>
                    <a:pt x="472405" y="58446"/>
                  </a:lnTo>
                  <a:lnTo>
                    <a:pt x="472146" y="66144"/>
                  </a:lnTo>
                  <a:lnTo>
                    <a:pt x="456201" y="105041"/>
                  </a:lnTo>
                  <a:lnTo>
                    <a:pt x="474398" y="105041"/>
                  </a:lnTo>
                  <a:lnTo>
                    <a:pt x="487157" y="58446"/>
                  </a:lnTo>
                  <a:lnTo>
                    <a:pt x="486558" y="44862"/>
                  </a:lnTo>
                  <a:lnTo>
                    <a:pt x="484759" y="33052"/>
                  </a:lnTo>
                  <a:lnTo>
                    <a:pt x="481761" y="23015"/>
                  </a:lnTo>
                  <a:lnTo>
                    <a:pt x="477564" y="14752"/>
                  </a:lnTo>
                  <a:lnTo>
                    <a:pt x="475061" y="11769"/>
                  </a:lnTo>
                  <a:close/>
                </a:path>
              </a:pathLst>
            </a:custGeom>
            <a:solidFill>
              <a:srgbClr val="00A6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90943" y="12780255"/>
              <a:ext cx="821419" cy="12653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36682" y="13625276"/>
              <a:ext cx="4354830" cy="15240"/>
            </a:xfrm>
            <a:custGeom>
              <a:avLst/>
              <a:gdLst/>
              <a:ahLst/>
              <a:cxnLst/>
              <a:rect l="l" t="t" r="r" b="b"/>
              <a:pathLst>
                <a:path w="4354830" h="15240">
                  <a:moveTo>
                    <a:pt x="4354417" y="0"/>
                  </a:moveTo>
                  <a:lnTo>
                    <a:pt x="0" y="0"/>
                  </a:lnTo>
                  <a:lnTo>
                    <a:pt x="0" y="14734"/>
                  </a:lnTo>
                  <a:lnTo>
                    <a:pt x="4354417" y="14734"/>
                  </a:lnTo>
                  <a:lnTo>
                    <a:pt x="4354417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4881" y="13284289"/>
              <a:ext cx="1439267" cy="149225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148669" y="13321320"/>
              <a:ext cx="579120" cy="117475"/>
            </a:xfrm>
            <a:custGeom>
              <a:avLst/>
              <a:gdLst/>
              <a:ahLst/>
              <a:cxnLst/>
              <a:rect l="l" t="t" r="r" b="b"/>
              <a:pathLst>
                <a:path w="579120" h="117475">
                  <a:moveTo>
                    <a:pt x="46837" y="40630"/>
                  </a:moveTo>
                  <a:lnTo>
                    <a:pt x="32004" y="40630"/>
                  </a:lnTo>
                  <a:lnTo>
                    <a:pt x="31251" y="47133"/>
                  </a:lnTo>
                  <a:lnTo>
                    <a:pt x="28645" y="51728"/>
                  </a:lnTo>
                  <a:lnTo>
                    <a:pt x="24184" y="54415"/>
                  </a:lnTo>
                  <a:lnTo>
                    <a:pt x="19723" y="57048"/>
                  </a:lnTo>
                  <a:lnTo>
                    <a:pt x="12871" y="58365"/>
                  </a:lnTo>
                  <a:lnTo>
                    <a:pt x="0" y="58365"/>
                  </a:lnTo>
                  <a:lnTo>
                    <a:pt x="0" y="65620"/>
                  </a:lnTo>
                  <a:lnTo>
                    <a:pt x="29182" y="115279"/>
                  </a:lnTo>
                  <a:lnTo>
                    <a:pt x="46031" y="115279"/>
                  </a:lnTo>
                  <a:lnTo>
                    <a:pt x="16526" y="68119"/>
                  </a:lnTo>
                  <a:lnTo>
                    <a:pt x="28910" y="64890"/>
                  </a:lnTo>
                  <a:lnTo>
                    <a:pt x="38090" y="59232"/>
                  </a:lnTo>
                  <a:lnTo>
                    <a:pt x="44066" y="51145"/>
                  </a:lnTo>
                  <a:lnTo>
                    <a:pt x="46837" y="40630"/>
                  </a:lnTo>
                  <a:close/>
                </a:path>
                <a:path w="579120" h="117475">
                  <a:moveTo>
                    <a:pt x="68361" y="30391"/>
                  </a:moveTo>
                  <a:lnTo>
                    <a:pt x="0" y="30391"/>
                  </a:lnTo>
                  <a:lnTo>
                    <a:pt x="0" y="40630"/>
                  </a:lnTo>
                  <a:lnTo>
                    <a:pt x="68361" y="40630"/>
                  </a:lnTo>
                  <a:lnTo>
                    <a:pt x="68361" y="30391"/>
                  </a:lnTo>
                  <a:close/>
                </a:path>
                <a:path w="579120" h="117475">
                  <a:moveTo>
                    <a:pt x="37163" y="11931"/>
                  </a:moveTo>
                  <a:lnTo>
                    <a:pt x="13570" y="11931"/>
                  </a:lnTo>
                  <a:lnTo>
                    <a:pt x="19482" y="13355"/>
                  </a:lnTo>
                  <a:lnTo>
                    <a:pt x="27812" y="19052"/>
                  </a:lnTo>
                  <a:lnTo>
                    <a:pt x="30553" y="23781"/>
                  </a:lnTo>
                  <a:lnTo>
                    <a:pt x="31843" y="30391"/>
                  </a:lnTo>
                  <a:lnTo>
                    <a:pt x="46514" y="30391"/>
                  </a:lnTo>
                  <a:lnTo>
                    <a:pt x="45440" y="22222"/>
                  </a:lnTo>
                  <a:lnTo>
                    <a:pt x="42391" y="16203"/>
                  </a:lnTo>
                  <a:lnTo>
                    <a:pt x="42322" y="16069"/>
                  </a:lnTo>
                  <a:lnTo>
                    <a:pt x="37163" y="11931"/>
                  </a:lnTo>
                  <a:close/>
                </a:path>
                <a:path w="579120" h="117475">
                  <a:moveTo>
                    <a:pt x="68361" y="1692"/>
                  </a:moveTo>
                  <a:lnTo>
                    <a:pt x="0" y="1692"/>
                  </a:lnTo>
                  <a:lnTo>
                    <a:pt x="0" y="11931"/>
                  </a:lnTo>
                  <a:lnTo>
                    <a:pt x="68361" y="11931"/>
                  </a:lnTo>
                  <a:lnTo>
                    <a:pt x="68361" y="1692"/>
                  </a:lnTo>
                  <a:close/>
                </a:path>
                <a:path w="579120" h="117475">
                  <a:moveTo>
                    <a:pt x="163890" y="102945"/>
                  </a:moveTo>
                  <a:lnTo>
                    <a:pt x="92707" y="102945"/>
                  </a:lnTo>
                  <a:lnTo>
                    <a:pt x="92707" y="115279"/>
                  </a:lnTo>
                  <a:lnTo>
                    <a:pt x="163890" y="115279"/>
                  </a:lnTo>
                  <a:lnTo>
                    <a:pt x="163890" y="102945"/>
                  </a:lnTo>
                  <a:close/>
                </a:path>
                <a:path w="579120" h="117475">
                  <a:moveTo>
                    <a:pt x="136239" y="15558"/>
                  </a:moveTo>
                  <a:lnTo>
                    <a:pt x="121648" y="15558"/>
                  </a:lnTo>
                  <a:lnTo>
                    <a:pt x="121648" y="102945"/>
                  </a:lnTo>
                  <a:lnTo>
                    <a:pt x="136239" y="102945"/>
                  </a:lnTo>
                  <a:lnTo>
                    <a:pt x="136239" y="15558"/>
                  </a:lnTo>
                  <a:close/>
                </a:path>
                <a:path w="579120" h="117475">
                  <a:moveTo>
                    <a:pt x="136239" y="1692"/>
                  </a:moveTo>
                  <a:lnTo>
                    <a:pt x="122857" y="1692"/>
                  </a:lnTo>
                  <a:lnTo>
                    <a:pt x="96012" y="20153"/>
                  </a:lnTo>
                  <a:lnTo>
                    <a:pt x="96012" y="33858"/>
                  </a:lnTo>
                  <a:lnTo>
                    <a:pt x="121648" y="15558"/>
                  </a:lnTo>
                  <a:lnTo>
                    <a:pt x="136239" y="15558"/>
                  </a:lnTo>
                  <a:lnTo>
                    <a:pt x="136239" y="1692"/>
                  </a:lnTo>
                  <a:close/>
                </a:path>
                <a:path w="579120" h="117475">
                  <a:moveTo>
                    <a:pt x="218225" y="0"/>
                  </a:moveTo>
                  <a:lnTo>
                    <a:pt x="183832" y="22804"/>
                  </a:lnTo>
                  <a:lnTo>
                    <a:pt x="178482" y="58446"/>
                  </a:lnTo>
                  <a:lnTo>
                    <a:pt x="178988" y="69530"/>
                  </a:lnTo>
                  <a:lnTo>
                    <a:pt x="193844" y="108503"/>
                  </a:lnTo>
                  <a:lnTo>
                    <a:pt x="217741" y="116892"/>
                  </a:lnTo>
                  <a:lnTo>
                    <a:pt x="226887" y="115959"/>
                  </a:lnTo>
                  <a:lnTo>
                    <a:pt x="234875" y="113163"/>
                  </a:lnTo>
                  <a:lnTo>
                    <a:pt x="241664" y="108503"/>
                  </a:lnTo>
                  <a:lnTo>
                    <a:pt x="244644" y="105041"/>
                  </a:lnTo>
                  <a:lnTo>
                    <a:pt x="212206" y="105041"/>
                  </a:lnTo>
                  <a:lnTo>
                    <a:pt x="207530" y="103402"/>
                  </a:lnTo>
                  <a:lnTo>
                    <a:pt x="193315" y="66144"/>
                  </a:lnTo>
                  <a:lnTo>
                    <a:pt x="193154" y="58446"/>
                  </a:lnTo>
                  <a:lnTo>
                    <a:pt x="193308" y="50611"/>
                  </a:lnTo>
                  <a:lnTo>
                    <a:pt x="200014" y="19831"/>
                  </a:lnTo>
                  <a:lnTo>
                    <a:pt x="200087" y="19696"/>
                  </a:lnTo>
                  <a:lnTo>
                    <a:pt x="207472" y="13382"/>
                  </a:lnTo>
                  <a:lnTo>
                    <a:pt x="212313" y="11769"/>
                  </a:lnTo>
                  <a:lnTo>
                    <a:pt x="245308" y="11769"/>
                  </a:lnTo>
                  <a:lnTo>
                    <a:pt x="242394" y="8298"/>
                  </a:lnTo>
                  <a:lnTo>
                    <a:pt x="235658" y="3688"/>
                  </a:lnTo>
                  <a:lnTo>
                    <a:pt x="227601" y="922"/>
                  </a:lnTo>
                  <a:lnTo>
                    <a:pt x="218225" y="0"/>
                  </a:lnTo>
                  <a:close/>
                </a:path>
                <a:path w="579120" h="117475">
                  <a:moveTo>
                    <a:pt x="245308" y="11769"/>
                  </a:moveTo>
                  <a:lnTo>
                    <a:pt x="224029" y="11769"/>
                  </a:lnTo>
                  <a:lnTo>
                    <a:pt x="228732" y="13382"/>
                  </a:lnTo>
                  <a:lnTo>
                    <a:pt x="235933" y="19831"/>
                  </a:lnTo>
                  <a:lnTo>
                    <a:pt x="242651" y="58446"/>
                  </a:lnTo>
                  <a:lnTo>
                    <a:pt x="242392" y="66144"/>
                  </a:lnTo>
                  <a:lnTo>
                    <a:pt x="242279" y="69530"/>
                  </a:lnTo>
                  <a:lnTo>
                    <a:pt x="226448" y="105041"/>
                  </a:lnTo>
                  <a:lnTo>
                    <a:pt x="244644" y="105041"/>
                  </a:lnTo>
                  <a:lnTo>
                    <a:pt x="257404" y="58446"/>
                  </a:lnTo>
                  <a:lnTo>
                    <a:pt x="256804" y="44862"/>
                  </a:lnTo>
                  <a:lnTo>
                    <a:pt x="255006" y="33052"/>
                  </a:lnTo>
                  <a:lnTo>
                    <a:pt x="252008" y="23015"/>
                  </a:lnTo>
                  <a:lnTo>
                    <a:pt x="247811" y="14752"/>
                  </a:lnTo>
                  <a:lnTo>
                    <a:pt x="245308" y="11769"/>
                  </a:lnTo>
                  <a:close/>
                </a:path>
                <a:path w="579120" h="117475">
                  <a:moveTo>
                    <a:pt x="310126" y="0"/>
                  </a:moveTo>
                  <a:lnTo>
                    <a:pt x="275734" y="22804"/>
                  </a:lnTo>
                  <a:lnTo>
                    <a:pt x="270383" y="58446"/>
                  </a:lnTo>
                  <a:lnTo>
                    <a:pt x="270889" y="69530"/>
                  </a:lnTo>
                  <a:lnTo>
                    <a:pt x="285745" y="108503"/>
                  </a:lnTo>
                  <a:lnTo>
                    <a:pt x="309643" y="116892"/>
                  </a:lnTo>
                  <a:lnTo>
                    <a:pt x="318788" y="115959"/>
                  </a:lnTo>
                  <a:lnTo>
                    <a:pt x="326776" y="113163"/>
                  </a:lnTo>
                  <a:lnTo>
                    <a:pt x="333565" y="108503"/>
                  </a:lnTo>
                  <a:lnTo>
                    <a:pt x="336546" y="105041"/>
                  </a:lnTo>
                  <a:lnTo>
                    <a:pt x="304107" y="105041"/>
                  </a:lnTo>
                  <a:lnTo>
                    <a:pt x="299431" y="103402"/>
                  </a:lnTo>
                  <a:lnTo>
                    <a:pt x="285216" y="66144"/>
                  </a:lnTo>
                  <a:lnTo>
                    <a:pt x="285055" y="58446"/>
                  </a:lnTo>
                  <a:lnTo>
                    <a:pt x="285210" y="50611"/>
                  </a:lnTo>
                  <a:lnTo>
                    <a:pt x="291915" y="19831"/>
                  </a:lnTo>
                  <a:lnTo>
                    <a:pt x="291988" y="19696"/>
                  </a:lnTo>
                  <a:lnTo>
                    <a:pt x="299373" y="13382"/>
                  </a:lnTo>
                  <a:lnTo>
                    <a:pt x="304215" y="11769"/>
                  </a:lnTo>
                  <a:lnTo>
                    <a:pt x="337209" y="11769"/>
                  </a:lnTo>
                  <a:lnTo>
                    <a:pt x="334296" y="8298"/>
                  </a:lnTo>
                  <a:lnTo>
                    <a:pt x="327559" y="3688"/>
                  </a:lnTo>
                  <a:lnTo>
                    <a:pt x="319503" y="922"/>
                  </a:lnTo>
                  <a:lnTo>
                    <a:pt x="310126" y="0"/>
                  </a:lnTo>
                  <a:close/>
                </a:path>
                <a:path w="579120" h="117475">
                  <a:moveTo>
                    <a:pt x="337209" y="11769"/>
                  </a:moveTo>
                  <a:lnTo>
                    <a:pt x="315931" y="11769"/>
                  </a:lnTo>
                  <a:lnTo>
                    <a:pt x="320633" y="13382"/>
                  </a:lnTo>
                  <a:lnTo>
                    <a:pt x="327835" y="19831"/>
                  </a:lnTo>
                  <a:lnTo>
                    <a:pt x="330358" y="24722"/>
                  </a:lnTo>
                  <a:lnTo>
                    <a:pt x="330441" y="24883"/>
                  </a:lnTo>
                  <a:lnTo>
                    <a:pt x="332016" y="31601"/>
                  </a:lnTo>
                  <a:lnTo>
                    <a:pt x="333117" y="37118"/>
                  </a:lnTo>
                  <a:lnTo>
                    <a:pt x="333928" y="43552"/>
                  </a:lnTo>
                  <a:lnTo>
                    <a:pt x="334397" y="50611"/>
                  </a:lnTo>
                  <a:lnTo>
                    <a:pt x="334553" y="58446"/>
                  </a:lnTo>
                  <a:lnTo>
                    <a:pt x="334294" y="66144"/>
                  </a:lnTo>
                  <a:lnTo>
                    <a:pt x="334180" y="69530"/>
                  </a:lnTo>
                  <a:lnTo>
                    <a:pt x="318349" y="105041"/>
                  </a:lnTo>
                  <a:lnTo>
                    <a:pt x="336546" y="105041"/>
                  </a:lnTo>
                  <a:lnTo>
                    <a:pt x="349305" y="58446"/>
                  </a:lnTo>
                  <a:lnTo>
                    <a:pt x="348706" y="44862"/>
                  </a:lnTo>
                  <a:lnTo>
                    <a:pt x="346907" y="33052"/>
                  </a:lnTo>
                  <a:lnTo>
                    <a:pt x="343909" y="23015"/>
                  </a:lnTo>
                  <a:lnTo>
                    <a:pt x="339712" y="14752"/>
                  </a:lnTo>
                  <a:lnTo>
                    <a:pt x="337209" y="11769"/>
                  </a:lnTo>
                  <a:close/>
                </a:path>
                <a:path w="579120" h="117475">
                  <a:moveTo>
                    <a:pt x="386630" y="97625"/>
                  </a:moveTo>
                  <a:lnTo>
                    <a:pt x="370910" y="97625"/>
                  </a:lnTo>
                  <a:lnTo>
                    <a:pt x="370910" y="115279"/>
                  </a:lnTo>
                  <a:lnTo>
                    <a:pt x="386630" y="115279"/>
                  </a:lnTo>
                  <a:lnTo>
                    <a:pt x="386630" y="97625"/>
                  </a:lnTo>
                  <a:close/>
                </a:path>
                <a:path w="579120" h="117475">
                  <a:moveTo>
                    <a:pt x="447978" y="0"/>
                  </a:moveTo>
                  <a:lnTo>
                    <a:pt x="413586" y="22804"/>
                  </a:lnTo>
                  <a:lnTo>
                    <a:pt x="408235" y="58446"/>
                  </a:lnTo>
                  <a:lnTo>
                    <a:pt x="408742" y="69530"/>
                  </a:lnTo>
                  <a:lnTo>
                    <a:pt x="423597" y="108503"/>
                  </a:lnTo>
                  <a:lnTo>
                    <a:pt x="447495" y="116892"/>
                  </a:lnTo>
                  <a:lnTo>
                    <a:pt x="456640" y="115959"/>
                  </a:lnTo>
                  <a:lnTo>
                    <a:pt x="464629" y="113163"/>
                  </a:lnTo>
                  <a:lnTo>
                    <a:pt x="471417" y="108503"/>
                  </a:lnTo>
                  <a:lnTo>
                    <a:pt x="474398" y="105041"/>
                  </a:lnTo>
                  <a:lnTo>
                    <a:pt x="441959" y="105041"/>
                  </a:lnTo>
                  <a:lnTo>
                    <a:pt x="437283" y="103402"/>
                  </a:lnTo>
                  <a:lnTo>
                    <a:pt x="423068" y="66144"/>
                  </a:lnTo>
                  <a:lnTo>
                    <a:pt x="422907" y="58446"/>
                  </a:lnTo>
                  <a:lnTo>
                    <a:pt x="423062" y="50611"/>
                  </a:lnTo>
                  <a:lnTo>
                    <a:pt x="437225" y="13382"/>
                  </a:lnTo>
                  <a:lnTo>
                    <a:pt x="442067" y="11769"/>
                  </a:lnTo>
                  <a:lnTo>
                    <a:pt x="475061" y="11769"/>
                  </a:lnTo>
                  <a:lnTo>
                    <a:pt x="472148" y="8298"/>
                  </a:lnTo>
                  <a:lnTo>
                    <a:pt x="465411" y="3688"/>
                  </a:lnTo>
                  <a:lnTo>
                    <a:pt x="457355" y="922"/>
                  </a:lnTo>
                  <a:lnTo>
                    <a:pt x="447978" y="0"/>
                  </a:lnTo>
                  <a:close/>
                </a:path>
                <a:path w="579120" h="117475">
                  <a:moveTo>
                    <a:pt x="475061" y="11769"/>
                  </a:moveTo>
                  <a:lnTo>
                    <a:pt x="453783" y="11769"/>
                  </a:lnTo>
                  <a:lnTo>
                    <a:pt x="458485" y="13382"/>
                  </a:lnTo>
                  <a:lnTo>
                    <a:pt x="465687" y="19831"/>
                  </a:lnTo>
                  <a:lnTo>
                    <a:pt x="472405" y="58446"/>
                  </a:lnTo>
                  <a:lnTo>
                    <a:pt x="472146" y="66144"/>
                  </a:lnTo>
                  <a:lnTo>
                    <a:pt x="456201" y="105041"/>
                  </a:lnTo>
                  <a:lnTo>
                    <a:pt x="474398" y="105041"/>
                  </a:lnTo>
                  <a:lnTo>
                    <a:pt x="487157" y="58446"/>
                  </a:lnTo>
                  <a:lnTo>
                    <a:pt x="486558" y="44862"/>
                  </a:lnTo>
                  <a:lnTo>
                    <a:pt x="484759" y="33052"/>
                  </a:lnTo>
                  <a:lnTo>
                    <a:pt x="481761" y="23015"/>
                  </a:lnTo>
                  <a:lnTo>
                    <a:pt x="477564" y="14752"/>
                  </a:lnTo>
                  <a:lnTo>
                    <a:pt x="475061" y="11769"/>
                  </a:lnTo>
                  <a:close/>
                </a:path>
                <a:path w="579120" h="117475">
                  <a:moveTo>
                    <a:pt x="539880" y="0"/>
                  </a:moveTo>
                  <a:lnTo>
                    <a:pt x="505487" y="22804"/>
                  </a:lnTo>
                  <a:lnTo>
                    <a:pt x="500136" y="58446"/>
                  </a:lnTo>
                  <a:lnTo>
                    <a:pt x="500643" y="69530"/>
                  </a:lnTo>
                  <a:lnTo>
                    <a:pt x="515499" y="108503"/>
                  </a:lnTo>
                  <a:lnTo>
                    <a:pt x="539396" y="116892"/>
                  </a:lnTo>
                  <a:lnTo>
                    <a:pt x="548542" y="115959"/>
                  </a:lnTo>
                  <a:lnTo>
                    <a:pt x="556530" y="113163"/>
                  </a:lnTo>
                  <a:lnTo>
                    <a:pt x="563318" y="108503"/>
                  </a:lnTo>
                  <a:lnTo>
                    <a:pt x="566299" y="105041"/>
                  </a:lnTo>
                  <a:lnTo>
                    <a:pt x="533860" y="105041"/>
                  </a:lnTo>
                  <a:lnTo>
                    <a:pt x="529185" y="103402"/>
                  </a:lnTo>
                  <a:lnTo>
                    <a:pt x="514970" y="66144"/>
                  </a:lnTo>
                  <a:lnTo>
                    <a:pt x="514808" y="58446"/>
                  </a:lnTo>
                  <a:lnTo>
                    <a:pt x="514963" y="50611"/>
                  </a:lnTo>
                  <a:lnTo>
                    <a:pt x="529126" y="13382"/>
                  </a:lnTo>
                  <a:lnTo>
                    <a:pt x="533968" y="11769"/>
                  </a:lnTo>
                  <a:lnTo>
                    <a:pt x="566962" y="11769"/>
                  </a:lnTo>
                  <a:lnTo>
                    <a:pt x="564049" y="8298"/>
                  </a:lnTo>
                  <a:lnTo>
                    <a:pt x="557313" y="3688"/>
                  </a:lnTo>
                  <a:lnTo>
                    <a:pt x="549256" y="922"/>
                  </a:lnTo>
                  <a:lnTo>
                    <a:pt x="539880" y="0"/>
                  </a:lnTo>
                  <a:close/>
                </a:path>
                <a:path w="579120" h="117475">
                  <a:moveTo>
                    <a:pt x="566962" y="11769"/>
                  </a:moveTo>
                  <a:lnTo>
                    <a:pt x="545684" y="11769"/>
                  </a:lnTo>
                  <a:lnTo>
                    <a:pt x="550387" y="13382"/>
                  </a:lnTo>
                  <a:lnTo>
                    <a:pt x="557588" y="19831"/>
                  </a:lnTo>
                  <a:lnTo>
                    <a:pt x="564306" y="58446"/>
                  </a:lnTo>
                  <a:lnTo>
                    <a:pt x="564047" y="66144"/>
                  </a:lnTo>
                  <a:lnTo>
                    <a:pt x="563933" y="69530"/>
                  </a:lnTo>
                  <a:lnTo>
                    <a:pt x="548102" y="105041"/>
                  </a:lnTo>
                  <a:lnTo>
                    <a:pt x="566299" y="105041"/>
                  </a:lnTo>
                  <a:lnTo>
                    <a:pt x="579059" y="58446"/>
                  </a:lnTo>
                  <a:lnTo>
                    <a:pt x="578459" y="44862"/>
                  </a:lnTo>
                  <a:lnTo>
                    <a:pt x="576660" y="33052"/>
                  </a:lnTo>
                  <a:lnTo>
                    <a:pt x="573663" y="23015"/>
                  </a:lnTo>
                  <a:lnTo>
                    <a:pt x="569466" y="14752"/>
                  </a:lnTo>
                  <a:lnTo>
                    <a:pt x="566962" y="11769"/>
                  </a:lnTo>
                  <a:close/>
                </a:path>
              </a:pathLst>
            </a:custGeom>
            <a:solidFill>
              <a:srgbClr val="00A6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16343" y="13313655"/>
              <a:ext cx="821419" cy="12653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4881" y="13806901"/>
              <a:ext cx="2219622" cy="18940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144949" y="13829109"/>
              <a:ext cx="487680" cy="117475"/>
            </a:xfrm>
            <a:custGeom>
              <a:avLst/>
              <a:gdLst/>
              <a:ahLst/>
              <a:cxnLst/>
              <a:rect l="l" t="t" r="r" b="b"/>
              <a:pathLst>
                <a:path w="487679" h="117475">
                  <a:moveTo>
                    <a:pt x="46837" y="40630"/>
                  </a:moveTo>
                  <a:lnTo>
                    <a:pt x="32004" y="40630"/>
                  </a:lnTo>
                  <a:lnTo>
                    <a:pt x="31251" y="47133"/>
                  </a:lnTo>
                  <a:lnTo>
                    <a:pt x="28645" y="51728"/>
                  </a:lnTo>
                  <a:lnTo>
                    <a:pt x="24184" y="54415"/>
                  </a:lnTo>
                  <a:lnTo>
                    <a:pt x="19723" y="57048"/>
                  </a:lnTo>
                  <a:lnTo>
                    <a:pt x="12871" y="58365"/>
                  </a:lnTo>
                  <a:lnTo>
                    <a:pt x="0" y="58365"/>
                  </a:lnTo>
                  <a:lnTo>
                    <a:pt x="0" y="65620"/>
                  </a:lnTo>
                  <a:lnTo>
                    <a:pt x="29182" y="115279"/>
                  </a:lnTo>
                  <a:lnTo>
                    <a:pt x="46031" y="115279"/>
                  </a:lnTo>
                  <a:lnTo>
                    <a:pt x="16526" y="68119"/>
                  </a:lnTo>
                  <a:lnTo>
                    <a:pt x="28910" y="64890"/>
                  </a:lnTo>
                  <a:lnTo>
                    <a:pt x="38090" y="59232"/>
                  </a:lnTo>
                  <a:lnTo>
                    <a:pt x="44066" y="51145"/>
                  </a:lnTo>
                  <a:lnTo>
                    <a:pt x="46837" y="40630"/>
                  </a:lnTo>
                  <a:close/>
                </a:path>
                <a:path w="487679" h="117475">
                  <a:moveTo>
                    <a:pt x="68361" y="30391"/>
                  </a:moveTo>
                  <a:lnTo>
                    <a:pt x="0" y="30391"/>
                  </a:lnTo>
                  <a:lnTo>
                    <a:pt x="0" y="40630"/>
                  </a:lnTo>
                  <a:lnTo>
                    <a:pt x="68361" y="40630"/>
                  </a:lnTo>
                  <a:lnTo>
                    <a:pt x="68361" y="30391"/>
                  </a:lnTo>
                  <a:close/>
                </a:path>
                <a:path w="487679" h="117475">
                  <a:moveTo>
                    <a:pt x="37163" y="11931"/>
                  </a:moveTo>
                  <a:lnTo>
                    <a:pt x="13570" y="11931"/>
                  </a:lnTo>
                  <a:lnTo>
                    <a:pt x="19482" y="13355"/>
                  </a:lnTo>
                  <a:lnTo>
                    <a:pt x="27812" y="19052"/>
                  </a:lnTo>
                  <a:lnTo>
                    <a:pt x="30553" y="23781"/>
                  </a:lnTo>
                  <a:lnTo>
                    <a:pt x="31843" y="30391"/>
                  </a:lnTo>
                  <a:lnTo>
                    <a:pt x="46514" y="30391"/>
                  </a:lnTo>
                  <a:lnTo>
                    <a:pt x="45440" y="22222"/>
                  </a:lnTo>
                  <a:lnTo>
                    <a:pt x="42391" y="16203"/>
                  </a:lnTo>
                  <a:lnTo>
                    <a:pt x="42322" y="16069"/>
                  </a:lnTo>
                  <a:lnTo>
                    <a:pt x="37163" y="11931"/>
                  </a:lnTo>
                  <a:close/>
                </a:path>
                <a:path w="487679" h="117475">
                  <a:moveTo>
                    <a:pt x="68361" y="1692"/>
                  </a:moveTo>
                  <a:lnTo>
                    <a:pt x="0" y="1692"/>
                  </a:lnTo>
                  <a:lnTo>
                    <a:pt x="0" y="11931"/>
                  </a:lnTo>
                  <a:lnTo>
                    <a:pt x="68361" y="11931"/>
                  </a:lnTo>
                  <a:lnTo>
                    <a:pt x="68361" y="1692"/>
                  </a:lnTo>
                  <a:close/>
                </a:path>
                <a:path w="487679" h="117475">
                  <a:moveTo>
                    <a:pt x="163648" y="1692"/>
                  </a:moveTo>
                  <a:lnTo>
                    <a:pt x="88596" y="1692"/>
                  </a:lnTo>
                  <a:lnTo>
                    <a:pt x="88596" y="14027"/>
                  </a:lnTo>
                  <a:lnTo>
                    <a:pt x="149621" y="14027"/>
                  </a:lnTo>
                  <a:lnTo>
                    <a:pt x="144568" y="21494"/>
                  </a:lnTo>
                  <a:lnTo>
                    <a:pt x="124872" y="55543"/>
                  </a:lnTo>
                  <a:lnTo>
                    <a:pt x="111893" y="92385"/>
                  </a:lnTo>
                  <a:lnTo>
                    <a:pt x="110396" y="99821"/>
                  </a:lnTo>
                  <a:lnTo>
                    <a:pt x="110335" y="100124"/>
                  </a:lnTo>
                  <a:lnTo>
                    <a:pt x="109583" y="107485"/>
                  </a:lnTo>
                  <a:lnTo>
                    <a:pt x="109556" y="115279"/>
                  </a:lnTo>
                  <a:lnTo>
                    <a:pt x="124711" y="115279"/>
                  </a:lnTo>
                  <a:lnTo>
                    <a:pt x="124925" y="107755"/>
                  </a:lnTo>
                  <a:lnTo>
                    <a:pt x="124933" y="107485"/>
                  </a:lnTo>
                  <a:lnTo>
                    <a:pt x="125572" y="100124"/>
                  </a:lnTo>
                  <a:lnTo>
                    <a:pt x="135695" y="62653"/>
                  </a:lnTo>
                  <a:lnTo>
                    <a:pt x="155567" y="26038"/>
                  </a:lnTo>
                  <a:lnTo>
                    <a:pt x="163648" y="13462"/>
                  </a:lnTo>
                  <a:lnTo>
                    <a:pt x="163648" y="1692"/>
                  </a:lnTo>
                  <a:close/>
                </a:path>
                <a:path w="487679" h="117475">
                  <a:moveTo>
                    <a:pt x="193315" y="88193"/>
                  </a:moveTo>
                  <a:lnTo>
                    <a:pt x="178643" y="89885"/>
                  </a:lnTo>
                  <a:lnTo>
                    <a:pt x="180241" y="98028"/>
                  </a:lnTo>
                  <a:lnTo>
                    <a:pt x="180363" y="98646"/>
                  </a:lnTo>
                  <a:lnTo>
                    <a:pt x="216613" y="116892"/>
                  </a:lnTo>
                  <a:lnTo>
                    <a:pt x="225566" y="116247"/>
                  </a:lnTo>
                  <a:lnTo>
                    <a:pt x="233481" y="114312"/>
                  </a:lnTo>
                  <a:lnTo>
                    <a:pt x="240359" y="111087"/>
                  </a:lnTo>
                  <a:lnTo>
                    <a:pt x="246198" y="106573"/>
                  </a:lnTo>
                  <a:lnTo>
                    <a:pt x="247473" y="105041"/>
                  </a:lnTo>
                  <a:lnTo>
                    <a:pt x="210593" y="105041"/>
                  </a:lnTo>
                  <a:lnTo>
                    <a:pt x="205461" y="103644"/>
                  </a:lnTo>
                  <a:lnTo>
                    <a:pt x="201658" y="100935"/>
                  </a:lnTo>
                  <a:lnTo>
                    <a:pt x="197651" y="98028"/>
                  </a:lnTo>
                  <a:lnTo>
                    <a:pt x="194873" y="93782"/>
                  </a:lnTo>
                  <a:lnTo>
                    <a:pt x="193315" y="88193"/>
                  </a:lnTo>
                  <a:close/>
                </a:path>
                <a:path w="487679" h="117475">
                  <a:moveTo>
                    <a:pt x="249533" y="54657"/>
                  </a:moveTo>
                  <a:lnTo>
                    <a:pt x="224782" y="54657"/>
                  </a:lnTo>
                  <a:lnTo>
                    <a:pt x="230747" y="56860"/>
                  </a:lnTo>
                  <a:lnTo>
                    <a:pt x="235154" y="61267"/>
                  </a:lnTo>
                  <a:lnTo>
                    <a:pt x="239615" y="65674"/>
                  </a:lnTo>
                  <a:lnTo>
                    <a:pt x="241762" y="71236"/>
                  </a:lnTo>
                  <a:lnTo>
                    <a:pt x="241845" y="86822"/>
                  </a:lnTo>
                  <a:lnTo>
                    <a:pt x="239642" y="93298"/>
                  </a:lnTo>
                  <a:lnTo>
                    <a:pt x="235235" y="98028"/>
                  </a:lnTo>
                  <a:lnTo>
                    <a:pt x="230828" y="102703"/>
                  </a:lnTo>
                  <a:lnTo>
                    <a:pt x="224728" y="105041"/>
                  </a:lnTo>
                  <a:lnTo>
                    <a:pt x="247473" y="105041"/>
                  </a:lnTo>
                  <a:lnTo>
                    <a:pt x="250889" y="100935"/>
                  </a:lnTo>
                  <a:lnTo>
                    <a:pt x="254240" y="94339"/>
                  </a:lnTo>
                  <a:lnTo>
                    <a:pt x="256241" y="86822"/>
                  </a:lnTo>
                  <a:lnTo>
                    <a:pt x="256920" y="78277"/>
                  </a:lnTo>
                  <a:lnTo>
                    <a:pt x="256920" y="71236"/>
                  </a:lnTo>
                  <a:lnTo>
                    <a:pt x="255415" y="65056"/>
                  </a:lnTo>
                  <a:lnTo>
                    <a:pt x="249533" y="54657"/>
                  </a:lnTo>
                  <a:close/>
                </a:path>
                <a:path w="487679" h="117475">
                  <a:moveTo>
                    <a:pt x="250310" y="1692"/>
                  </a:moveTo>
                  <a:lnTo>
                    <a:pt x="185737" y="1692"/>
                  </a:lnTo>
                  <a:lnTo>
                    <a:pt x="182131" y="59843"/>
                  </a:lnTo>
                  <a:lnTo>
                    <a:pt x="182043" y="61267"/>
                  </a:lnTo>
                  <a:lnTo>
                    <a:pt x="181948" y="62799"/>
                  </a:lnTo>
                  <a:lnTo>
                    <a:pt x="196136" y="62799"/>
                  </a:lnTo>
                  <a:lnTo>
                    <a:pt x="199522" y="59843"/>
                  </a:lnTo>
                  <a:lnTo>
                    <a:pt x="202908" y="57747"/>
                  </a:lnTo>
                  <a:lnTo>
                    <a:pt x="209680" y="55275"/>
                  </a:lnTo>
                  <a:lnTo>
                    <a:pt x="213334" y="54657"/>
                  </a:lnTo>
                  <a:lnTo>
                    <a:pt x="249533" y="54657"/>
                  </a:lnTo>
                  <a:lnTo>
                    <a:pt x="249396" y="54415"/>
                  </a:lnTo>
                  <a:lnTo>
                    <a:pt x="245150" y="50277"/>
                  </a:lnTo>
                  <a:lnTo>
                    <a:pt x="244752" y="50062"/>
                  </a:lnTo>
                  <a:lnTo>
                    <a:pt x="196781" y="50062"/>
                  </a:lnTo>
                  <a:lnTo>
                    <a:pt x="198958" y="14027"/>
                  </a:lnTo>
                  <a:lnTo>
                    <a:pt x="250310" y="14027"/>
                  </a:lnTo>
                  <a:lnTo>
                    <a:pt x="250310" y="1692"/>
                  </a:lnTo>
                  <a:close/>
                </a:path>
                <a:path w="487679" h="117475">
                  <a:moveTo>
                    <a:pt x="227711" y="42806"/>
                  </a:moveTo>
                  <a:lnTo>
                    <a:pt x="210889" y="42806"/>
                  </a:lnTo>
                  <a:lnTo>
                    <a:pt x="203069" y="45225"/>
                  </a:lnTo>
                  <a:lnTo>
                    <a:pt x="196781" y="50062"/>
                  </a:lnTo>
                  <a:lnTo>
                    <a:pt x="244752" y="50062"/>
                  </a:lnTo>
                  <a:lnTo>
                    <a:pt x="234187" y="44311"/>
                  </a:lnTo>
                  <a:lnTo>
                    <a:pt x="227711" y="42806"/>
                  </a:lnTo>
                  <a:close/>
                </a:path>
                <a:path w="487679" h="117475">
                  <a:moveTo>
                    <a:pt x="294729" y="97625"/>
                  </a:moveTo>
                  <a:lnTo>
                    <a:pt x="279009" y="97625"/>
                  </a:lnTo>
                  <a:lnTo>
                    <a:pt x="279009" y="115279"/>
                  </a:lnTo>
                  <a:lnTo>
                    <a:pt x="294729" y="115279"/>
                  </a:lnTo>
                  <a:lnTo>
                    <a:pt x="294729" y="97625"/>
                  </a:lnTo>
                  <a:close/>
                </a:path>
                <a:path w="487679" h="117475">
                  <a:moveTo>
                    <a:pt x="356077" y="0"/>
                  </a:moveTo>
                  <a:lnTo>
                    <a:pt x="321685" y="22804"/>
                  </a:lnTo>
                  <a:lnTo>
                    <a:pt x="316334" y="58446"/>
                  </a:lnTo>
                  <a:lnTo>
                    <a:pt x="316840" y="69530"/>
                  </a:lnTo>
                  <a:lnTo>
                    <a:pt x="331696" y="108503"/>
                  </a:lnTo>
                  <a:lnTo>
                    <a:pt x="355593" y="116892"/>
                  </a:lnTo>
                  <a:lnTo>
                    <a:pt x="364739" y="115959"/>
                  </a:lnTo>
                  <a:lnTo>
                    <a:pt x="372727" y="113163"/>
                  </a:lnTo>
                  <a:lnTo>
                    <a:pt x="379516" y="108503"/>
                  </a:lnTo>
                  <a:lnTo>
                    <a:pt x="382496" y="105041"/>
                  </a:lnTo>
                  <a:lnTo>
                    <a:pt x="350058" y="105041"/>
                  </a:lnTo>
                  <a:lnTo>
                    <a:pt x="345382" y="103402"/>
                  </a:lnTo>
                  <a:lnTo>
                    <a:pt x="331167" y="66144"/>
                  </a:lnTo>
                  <a:lnTo>
                    <a:pt x="331006" y="58446"/>
                  </a:lnTo>
                  <a:lnTo>
                    <a:pt x="331160" y="50611"/>
                  </a:lnTo>
                  <a:lnTo>
                    <a:pt x="337866" y="19831"/>
                  </a:lnTo>
                  <a:lnTo>
                    <a:pt x="337939" y="19696"/>
                  </a:lnTo>
                  <a:lnTo>
                    <a:pt x="345324" y="13382"/>
                  </a:lnTo>
                  <a:lnTo>
                    <a:pt x="350165" y="11769"/>
                  </a:lnTo>
                  <a:lnTo>
                    <a:pt x="383160" y="11769"/>
                  </a:lnTo>
                  <a:lnTo>
                    <a:pt x="380246" y="8298"/>
                  </a:lnTo>
                  <a:lnTo>
                    <a:pt x="373510" y="3688"/>
                  </a:lnTo>
                  <a:lnTo>
                    <a:pt x="365454" y="922"/>
                  </a:lnTo>
                  <a:lnTo>
                    <a:pt x="356077" y="0"/>
                  </a:lnTo>
                  <a:close/>
                </a:path>
                <a:path w="487679" h="117475">
                  <a:moveTo>
                    <a:pt x="383160" y="11769"/>
                  </a:moveTo>
                  <a:lnTo>
                    <a:pt x="361881" y="11769"/>
                  </a:lnTo>
                  <a:lnTo>
                    <a:pt x="366584" y="13382"/>
                  </a:lnTo>
                  <a:lnTo>
                    <a:pt x="373785" y="19831"/>
                  </a:lnTo>
                  <a:lnTo>
                    <a:pt x="376309" y="24722"/>
                  </a:lnTo>
                  <a:lnTo>
                    <a:pt x="376392" y="24883"/>
                  </a:lnTo>
                  <a:lnTo>
                    <a:pt x="377967" y="31601"/>
                  </a:lnTo>
                  <a:lnTo>
                    <a:pt x="379068" y="37118"/>
                  </a:lnTo>
                  <a:lnTo>
                    <a:pt x="379879" y="43552"/>
                  </a:lnTo>
                  <a:lnTo>
                    <a:pt x="380347" y="50611"/>
                  </a:lnTo>
                  <a:lnTo>
                    <a:pt x="380503" y="58446"/>
                  </a:lnTo>
                  <a:lnTo>
                    <a:pt x="380244" y="66144"/>
                  </a:lnTo>
                  <a:lnTo>
                    <a:pt x="380131" y="69530"/>
                  </a:lnTo>
                  <a:lnTo>
                    <a:pt x="364300" y="105041"/>
                  </a:lnTo>
                  <a:lnTo>
                    <a:pt x="382496" y="105041"/>
                  </a:lnTo>
                  <a:lnTo>
                    <a:pt x="395256" y="58446"/>
                  </a:lnTo>
                  <a:lnTo>
                    <a:pt x="394656" y="44862"/>
                  </a:lnTo>
                  <a:lnTo>
                    <a:pt x="392858" y="33052"/>
                  </a:lnTo>
                  <a:lnTo>
                    <a:pt x="389860" y="23015"/>
                  </a:lnTo>
                  <a:lnTo>
                    <a:pt x="385663" y="14752"/>
                  </a:lnTo>
                  <a:lnTo>
                    <a:pt x="383160" y="11769"/>
                  </a:lnTo>
                  <a:close/>
                </a:path>
                <a:path w="487679" h="117475">
                  <a:moveTo>
                    <a:pt x="447978" y="0"/>
                  </a:moveTo>
                  <a:lnTo>
                    <a:pt x="413586" y="22804"/>
                  </a:lnTo>
                  <a:lnTo>
                    <a:pt x="408235" y="58446"/>
                  </a:lnTo>
                  <a:lnTo>
                    <a:pt x="408742" y="69530"/>
                  </a:lnTo>
                  <a:lnTo>
                    <a:pt x="423597" y="108503"/>
                  </a:lnTo>
                  <a:lnTo>
                    <a:pt x="447495" y="116892"/>
                  </a:lnTo>
                  <a:lnTo>
                    <a:pt x="456640" y="115959"/>
                  </a:lnTo>
                  <a:lnTo>
                    <a:pt x="464629" y="113163"/>
                  </a:lnTo>
                  <a:lnTo>
                    <a:pt x="471417" y="108503"/>
                  </a:lnTo>
                  <a:lnTo>
                    <a:pt x="474398" y="105041"/>
                  </a:lnTo>
                  <a:lnTo>
                    <a:pt x="441959" y="105041"/>
                  </a:lnTo>
                  <a:lnTo>
                    <a:pt x="437283" y="103402"/>
                  </a:lnTo>
                  <a:lnTo>
                    <a:pt x="423068" y="66144"/>
                  </a:lnTo>
                  <a:lnTo>
                    <a:pt x="422907" y="58446"/>
                  </a:lnTo>
                  <a:lnTo>
                    <a:pt x="423062" y="50611"/>
                  </a:lnTo>
                  <a:lnTo>
                    <a:pt x="437225" y="13382"/>
                  </a:lnTo>
                  <a:lnTo>
                    <a:pt x="442067" y="11769"/>
                  </a:lnTo>
                  <a:lnTo>
                    <a:pt x="475061" y="11769"/>
                  </a:lnTo>
                  <a:lnTo>
                    <a:pt x="472148" y="8298"/>
                  </a:lnTo>
                  <a:lnTo>
                    <a:pt x="465411" y="3688"/>
                  </a:lnTo>
                  <a:lnTo>
                    <a:pt x="457355" y="922"/>
                  </a:lnTo>
                  <a:lnTo>
                    <a:pt x="447978" y="0"/>
                  </a:lnTo>
                  <a:close/>
                </a:path>
                <a:path w="487679" h="117475">
                  <a:moveTo>
                    <a:pt x="475061" y="11769"/>
                  </a:moveTo>
                  <a:lnTo>
                    <a:pt x="453783" y="11769"/>
                  </a:lnTo>
                  <a:lnTo>
                    <a:pt x="458485" y="13382"/>
                  </a:lnTo>
                  <a:lnTo>
                    <a:pt x="465687" y="19831"/>
                  </a:lnTo>
                  <a:lnTo>
                    <a:pt x="472405" y="58446"/>
                  </a:lnTo>
                  <a:lnTo>
                    <a:pt x="472146" y="66144"/>
                  </a:lnTo>
                  <a:lnTo>
                    <a:pt x="456201" y="105041"/>
                  </a:lnTo>
                  <a:lnTo>
                    <a:pt x="474398" y="105041"/>
                  </a:lnTo>
                  <a:lnTo>
                    <a:pt x="487157" y="58446"/>
                  </a:lnTo>
                  <a:lnTo>
                    <a:pt x="486558" y="44862"/>
                  </a:lnTo>
                  <a:lnTo>
                    <a:pt x="484759" y="33052"/>
                  </a:lnTo>
                  <a:lnTo>
                    <a:pt x="481761" y="23015"/>
                  </a:lnTo>
                  <a:lnTo>
                    <a:pt x="477564" y="14752"/>
                  </a:lnTo>
                  <a:lnTo>
                    <a:pt x="475061" y="11769"/>
                  </a:lnTo>
                  <a:close/>
                </a:path>
              </a:pathLst>
            </a:custGeom>
            <a:solidFill>
              <a:srgbClr val="00A6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29043" y="13847055"/>
              <a:ext cx="821419" cy="126534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114300" y="15000084"/>
            <a:ext cx="4774565" cy="1944370"/>
            <a:chOff x="114300" y="15000084"/>
            <a:chExt cx="4774565" cy="1944370"/>
          </a:xfrm>
        </p:grpSpPr>
        <p:sp>
          <p:nvSpPr>
            <p:cNvPr id="50" name="object 50" descr=""/>
            <p:cNvSpPr/>
            <p:nvPr/>
          </p:nvSpPr>
          <p:spPr>
            <a:xfrm>
              <a:off x="114300" y="15000084"/>
              <a:ext cx="4774565" cy="1944370"/>
            </a:xfrm>
            <a:custGeom>
              <a:avLst/>
              <a:gdLst/>
              <a:ahLst/>
              <a:cxnLst/>
              <a:rect l="l" t="t" r="r" b="b"/>
              <a:pathLst>
                <a:path w="4774565" h="1944369">
                  <a:moveTo>
                    <a:pt x="4773966" y="0"/>
                  </a:moveTo>
                  <a:lnTo>
                    <a:pt x="0" y="0"/>
                  </a:lnTo>
                  <a:lnTo>
                    <a:pt x="0" y="1944028"/>
                  </a:lnTo>
                  <a:lnTo>
                    <a:pt x="4773966" y="1944028"/>
                  </a:lnTo>
                  <a:lnTo>
                    <a:pt x="477396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4300" y="15000084"/>
              <a:ext cx="4774565" cy="15240"/>
            </a:xfrm>
            <a:custGeom>
              <a:avLst/>
              <a:gdLst/>
              <a:ahLst/>
              <a:cxnLst/>
              <a:rect l="l" t="t" r="r" b="b"/>
              <a:pathLst>
                <a:path w="4774565" h="15240">
                  <a:moveTo>
                    <a:pt x="0" y="0"/>
                  </a:moveTo>
                  <a:lnTo>
                    <a:pt x="0" y="14734"/>
                  </a:lnTo>
                  <a:lnTo>
                    <a:pt x="4773966" y="14734"/>
                  </a:lnTo>
                  <a:lnTo>
                    <a:pt x="4773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47685" y="15478603"/>
              <a:ext cx="232761" cy="20080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22429" y="15479162"/>
              <a:ext cx="1528590" cy="14922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9827" y="15939831"/>
              <a:ext cx="4121174" cy="16573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5280" y="16345720"/>
              <a:ext cx="4078374" cy="165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56" y="269382"/>
            <a:ext cx="2211705" cy="445134"/>
            <a:chOff x="5856" y="269382"/>
            <a:chExt cx="2211705" cy="4451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68" y="269382"/>
              <a:ext cx="2187752" cy="42150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6" y="269382"/>
              <a:ext cx="2211176" cy="4449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92" y="281094"/>
              <a:ext cx="2140903" cy="37465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11" y="414991"/>
              <a:ext cx="128825" cy="1119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037" y="420344"/>
              <a:ext cx="853573" cy="774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4344" y="415759"/>
              <a:ext cx="93698" cy="105410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333070" y="927162"/>
            <a:ext cx="156210" cy="125095"/>
          </a:xfrm>
          <a:custGeom>
            <a:avLst/>
            <a:gdLst/>
            <a:ahLst/>
            <a:cxnLst/>
            <a:rect l="l" t="t" r="r" b="b"/>
            <a:pathLst>
              <a:path w="156209" h="125094">
                <a:moveTo>
                  <a:pt x="7810" y="109270"/>
                </a:moveTo>
                <a:lnTo>
                  <a:pt x="3505" y="109270"/>
                </a:lnTo>
                <a:lnTo>
                  <a:pt x="0" y="112763"/>
                </a:lnTo>
                <a:lnTo>
                  <a:pt x="0" y="121386"/>
                </a:lnTo>
                <a:lnTo>
                  <a:pt x="3505" y="124879"/>
                </a:lnTo>
                <a:lnTo>
                  <a:pt x="7810" y="124879"/>
                </a:lnTo>
                <a:lnTo>
                  <a:pt x="7810" y="109270"/>
                </a:lnTo>
                <a:close/>
              </a:path>
              <a:path w="156209" h="125094">
                <a:moveTo>
                  <a:pt x="7810" y="54635"/>
                </a:moveTo>
                <a:lnTo>
                  <a:pt x="3505" y="54635"/>
                </a:lnTo>
                <a:lnTo>
                  <a:pt x="0" y="58127"/>
                </a:lnTo>
                <a:lnTo>
                  <a:pt x="0" y="66751"/>
                </a:lnTo>
                <a:lnTo>
                  <a:pt x="3505" y="70243"/>
                </a:lnTo>
                <a:lnTo>
                  <a:pt x="7810" y="70243"/>
                </a:lnTo>
                <a:lnTo>
                  <a:pt x="7810" y="54635"/>
                </a:lnTo>
                <a:close/>
              </a:path>
              <a:path w="156209" h="125094">
                <a:moveTo>
                  <a:pt x="7810" y="0"/>
                </a:moveTo>
                <a:lnTo>
                  <a:pt x="3505" y="0"/>
                </a:lnTo>
                <a:lnTo>
                  <a:pt x="0" y="3492"/>
                </a:lnTo>
                <a:lnTo>
                  <a:pt x="0" y="12115"/>
                </a:lnTo>
                <a:lnTo>
                  <a:pt x="3505" y="15608"/>
                </a:lnTo>
                <a:lnTo>
                  <a:pt x="7810" y="15608"/>
                </a:lnTo>
                <a:lnTo>
                  <a:pt x="7810" y="0"/>
                </a:lnTo>
                <a:close/>
              </a:path>
              <a:path w="156209" h="125094">
                <a:moveTo>
                  <a:pt x="15697" y="112763"/>
                </a:moveTo>
                <a:lnTo>
                  <a:pt x="12204" y="109270"/>
                </a:lnTo>
                <a:lnTo>
                  <a:pt x="7886" y="109270"/>
                </a:lnTo>
                <a:lnTo>
                  <a:pt x="7886" y="124879"/>
                </a:lnTo>
                <a:lnTo>
                  <a:pt x="12204" y="124879"/>
                </a:lnTo>
                <a:lnTo>
                  <a:pt x="15697" y="121386"/>
                </a:lnTo>
                <a:lnTo>
                  <a:pt x="15697" y="112763"/>
                </a:lnTo>
                <a:close/>
              </a:path>
              <a:path w="156209" h="125094">
                <a:moveTo>
                  <a:pt x="15697" y="58127"/>
                </a:moveTo>
                <a:lnTo>
                  <a:pt x="12204" y="54635"/>
                </a:lnTo>
                <a:lnTo>
                  <a:pt x="7886" y="54635"/>
                </a:lnTo>
                <a:lnTo>
                  <a:pt x="7886" y="70243"/>
                </a:lnTo>
                <a:lnTo>
                  <a:pt x="12204" y="70243"/>
                </a:lnTo>
                <a:lnTo>
                  <a:pt x="15697" y="66751"/>
                </a:lnTo>
                <a:lnTo>
                  <a:pt x="15697" y="58127"/>
                </a:lnTo>
                <a:close/>
              </a:path>
              <a:path w="156209" h="125094">
                <a:moveTo>
                  <a:pt x="15697" y="3492"/>
                </a:moveTo>
                <a:lnTo>
                  <a:pt x="12204" y="0"/>
                </a:lnTo>
                <a:lnTo>
                  <a:pt x="7886" y="0"/>
                </a:lnTo>
                <a:lnTo>
                  <a:pt x="7886" y="15608"/>
                </a:lnTo>
                <a:lnTo>
                  <a:pt x="12204" y="15608"/>
                </a:lnTo>
                <a:lnTo>
                  <a:pt x="15697" y="12115"/>
                </a:lnTo>
                <a:lnTo>
                  <a:pt x="15697" y="3492"/>
                </a:lnTo>
                <a:close/>
              </a:path>
              <a:path w="156209" h="125094">
                <a:moveTo>
                  <a:pt x="156108" y="112763"/>
                </a:moveTo>
                <a:lnTo>
                  <a:pt x="152615" y="109270"/>
                </a:lnTo>
                <a:lnTo>
                  <a:pt x="148310" y="109270"/>
                </a:lnTo>
                <a:lnTo>
                  <a:pt x="46837" y="109270"/>
                </a:lnTo>
                <a:lnTo>
                  <a:pt x="42532" y="109270"/>
                </a:lnTo>
                <a:lnTo>
                  <a:pt x="39027" y="112763"/>
                </a:lnTo>
                <a:lnTo>
                  <a:pt x="39027" y="121386"/>
                </a:lnTo>
                <a:lnTo>
                  <a:pt x="42532" y="124879"/>
                </a:lnTo>
                <a:lnTo>
                  <a:pt x="46837" y="124879"/>
                </a:lnTo>
                <a:lnTo>
                  <a:pt x="148310" y="124879"/>
                </a:lnTo>
                <a:lnTo>
                  <a:pt x="152615" y="124879"/>
                </a:lnTo>
                <a:lnTo>
                  <a:pt x="156108" y="121386"/>
                </a:lnTo>
                <a:lnTo>
                  <a:pt x="156108" y="112763"/>
                </a:lnTo>
                <a:close/>
              </a:path>
              <a:path w="156209" h="125094">
                <a:moveTo>
                  <a:pt x="156108" y="58127"/>
                </a:moveTo>
                <a:lnTo>
                  <a:pt x="152615" y="54635"/>
                </a:lnTo>
                <a:lnTo>
                  <a:pt x="148310" y="54635"/>
                </a:lnTo>
                <a:lnTo>
                  <a:pt x="46837" y="54635"/>
                </a:lnTo>
                <a:lnTo>
                  <a:pt x="42532" y="54635"/>
                </a:lnTo>
                <a:lnTo>
                  <a:pt x="39027" y="58127"/>
                </a:lnTo>
                <a:lnTo>
                  <a:pt x="39027" y="66751"/>
                </a:lnTo>
                <a:lnTo>
                  <a:pt x="42532" y="70243"/>
                </a:lnTo>
                <a:lnTo>
                  <a:pt x="46837" y="70243"/>
                </a:lnTo>
                <a:lnTo>
                  <a:pt x="148310" y="70243"/>
                </a:lnTo>
                <a:lnTo>
                  <a:pt x="152615" y="70243"/>
                </a:lnTo>
                <a:lnTo>
                  <a:pt x="156108" y="66751"/>
                </a:lnTo>
                <a:lnTo>
                  <a:pt x="156108" y="58127"/>
                </a:lnTo>
                <a:close/>
              </a:path>
              <a:path w="156209" h="125094">
                <a:moveTo>
                  <a:pt x="156108" y="3492"/>
                </a:moveTo>
                <a:lnTo>
                  <a:pt x="152615" y="0"/>
                </a:lnTo>
                <a:lnTo>
                  <a:pt x="148310" y="0"/>
                </a:lnTo>
                <a:lnTo>
                  <a:pt x="46837" y="0"/>
                </a:lnTo>
                <a:lnTo>
                  <a:pt x="42532" y="0"/>
                </a:lnTo>
                <a:lnTo>
                  <a:pt x="39027" y="3492"/>
                </a:lnTo>
                <a:lnTo>
                  <a:pt x="39027" y="12115"/>
                </a:lnTo>
                <a:lnTo>
                  <a:pt x="42532" y="15608"/>
                </a:lnTo>
                <a:lnTo>
                  <a:pt x="46837" y="15608"/>
                </a:lnTo>
                <a:lnTo>
                  <a:pt x="148310" y="15608"/>
                </a:lnTo>
                <a:lnTo>
                  <a:pt x="152615" y="15608"/>
                </a:lnTo>
                <a:lnTo>
                  <a:pt x="156108" y="12115"/>
                </a:lnTo>
                <a:lnTo>
                  <a:pt x="156108" y="3492"/>
                </a:lnTo>
                <a:close/>
              </a:path>
            </a:pathLst>
          </a:custGeom>
          <a:solidFill>
            <a:srgbClr val="0B0B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5863" y="880888"/>
            <a:ext cx="1352217" cy="1965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2880" y="1210800"/>
            <a:ext cx="1777050" cy="26222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657" y="1574996"/>
            <a:ext cx="941662" cy="51298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7801" y="1575433"/>
            <a:ext cx="837426" cy="5153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4657" y="2158226"/>
            <a:ext cx="941662" cy="51298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6568" y="2158226"/>
            <a:ext cx="941662" cy="51298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382" y="3275338"/>
            <a:ext cx="640674" cy="7642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657" y="3408814"/>
            <a:ext cx="1953574" cy="210745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8380" y="3685120"/>
            <a:ext cx="256540" cy="76835"/>
          </a:xfrm>
          <a:custGeom>
            <a:avLst/>
            <a:gdLst/>
            <a:ahLst/>
            <a:cxnLst/>
            <a:rect l="l" t="t" r="r" b="b"/>
            <a:pathLst>
              <a:path w="256540" h="76835">
                <a:moveTo>
                  <a:pt x="7405" y="44395"/>
                </a:moveTo>
                <a:lnTo>
                  <a:pt x="0" y="45876"/>
                </a:lnTo>
                <a:lnTo>
                  <a:pt x="2724" y="52146"/>
                </a:lnTo>
                <a:lnTo>
                  <a:pt x="7616" y="56625"/>
                </a:lnTo>
                <a:lnTo>
                  <a:pt x="14674" y="59312"/>
                </a:lnTo>
                <a:lnTo>
                  <a:pt x="23899" y="60208"/>
                </a:lnTo>
                <a:lnTo>
                  <a:pt x="31291" y="60208"/>
                </a:lnTo>
                <a:lnTo>
                  <a:pt x="37016" y="58780"/>
                </a:lnTo>
                <a:lnTo>
                  <a:pt x="43482" y="54243"/>
                </a:lnTo>
                <a:lnTo>
                  <a:pt x="19402" y="54243"/>
                </a:lnTo>
                <a:lnTo>
                  <a:pt x="15625" y="53456"/>
                </a:lnTo>
                <a:lnTo>
                  <a:pt x="10074" y="50280"/>
                </a:lnTo>
                <a:lnTo>
                  <a:pt x="8259" y="47785"/>
                </a:lnTo>
                <a:lnTo>
                  <a:pt x="7405" y="44395"/>
                </a:lnTo>
                <a:close/>
              </a:path>
              <a:path w="256540" h="76835">
                <a:moveTo>
                  <a:pt x="30464" y="2161"/>
                </a:moveTo>
                <a:lnTo>
                  <a:pt x="17173" y="2161"/>
                </a:lnTo>
                <a:lnTo>
                  <a:pt x="11876" y="3469"/>
                </a:lnTo>
                <a:lnTo>
                  <a:pt x="4483" y="8700"/>
                </a:lnTo>
                <a:lnTo>
                  <a:pt x="2642" y="12423"/>
                </a:lnTo>
                <a:lnTo>
                  <a:pt x="2766" y="20029"/>
                </a:lnTo>
                <a:lnTo>
                  <a:pt x="2989" y="21230"/>
                </a:lnTo>
                <a:lnTo>
                  <a:pt x="4403" y="24486"/>
                </a:lnTo>
                <a:lnTo>
                  <a:pt x="5325" y="25767"/>
                </a:lnTo>
                <a:lnTo>
                  <a:pt x="5431" y="25914"/>
                </a:lnTo>
                <a:lnTo>
                  <a:pt x="24940" y="33973"/>
                </a:lnTo>
                <a:lnTo>
                  <a:pt x="31762" y="35628"/>
                </a:lnTo>
                <a:lnTo>
                  <a:pt x="39631" y="42394"/>
                </a:lnTo>
                <a:lnTo>
                  <a:pt x="39631" y="47518"/>
                </a:lnTo>
                <a:lnTo>
                  <a:pt x="38284" y="50013"/>
                </a:lnTo>
                <a:lnTo>
                  <a:pt x="32835" y="53456"/>
                </a:lnTo>
                <a:lnTo>
                  <a:pt x="32678" y="53456"/>
                </a:lnTo>
                <a:lnTo>
                  <a:pt x="29116" y="54243"/>
                </a:lnTo>
                <a:lnTo>
                  <a:pt x="43482" y="54243"/>
                </a:lnTo>
                <a:lnTo>
                  <a:pt x="45156" y="53069"/>
                </a:lnTo>
                <a:lnTo>
                  <a:pt x="47197" y="49039"/>
                </a:lnTo>
                <a:lnTo>
                  <a:pt x="47197" y="41780"/>
                </a:lnTo>
                <a:lnTo>
                  <a:pt x="41313" y="32265"/>
                </a:lnTo>
                <a:lnTo>
                  <a:pt x="40325" y="31598"/>
                </a:lnTo>
                <a:lnTo>
                  <a:pt x="39284" y="31038"/>
                </a:lnTo>
                <a:lnTo>
                  <a:pt x="38190" y="30584"/>
                </a:lnTo>
                <a:lnTo>
                  <a:pt x="36322" y="29757"/>
                </a:lnTo>
                <a:lnTo>
                  <a:pt x="34334" y="29076"/>
                </a:lnTo>
                <a:lnTo>
                  <a:pt x="32225" y="28542"/>
                </a:lnTo>
                <a:lnTo>
                  <a:pt x="30117" y="27982"/>
                </a:lnTo>
                <a:lnTo>
                  <a:pt x="27982" y="27448"/>
                </a:lnTo>
                <a:lnTo>
                  <a:pt x="25820" y="26941"/>
                </a:lnTo>
                <a:lnTo>
                  <a:pt x="20536" y="25767"/>
                </a:lnTo>
                <a:lnTo>
                  <a:pt x="17080" y="24793"/>
                </a:lnTo>
                <a:lnTo>
                  <a:pt x="15452" y="24019"/>
                </a:lnTo>
                <a:lnTo>
                  <a:pt x="13717" y="23245"/>
                </a:lnTo>
                <a:lnTo>
                  <a:pt x="12383" y="22297"/>
                </a:lnTo>
                <a:lnTo>
                  <a:pt x="11493" y="21230"/>
                </a:lnTo>
                <a:lnTo>
                  <a:pt x="10541" y="20029"/>
                </a:lnTo>
                <a:lnTo>
                  <a:pt x="10088" y="18588"/>
                </a:lnTo>
                <a:lnTo>
                  <a:pt x="10088" y="13891"/>
                </a:lnTo>
                <a:lnTo>
                  <a:pt x="11275" y="11662"/>
                </a:lnTo>
                <a:lnTo>
                  <a:pt x="15983" y="8700"/>
                </a:lnTo>
                <a:lnTo>
                  <a:pt x="19468" y="7926"/>
                </a:lnTo>
                <a:lnTo>
                  <a:pt x="42748" y="7926"/>
                </a:lnTo>
                <a:lnTo>
                  <a:pt x="42140" y="7072"/>
                </a:lnTo>
                <a:lnTo>
                  <a:pt x="35361" y="3149"/>
                </a:lnTo>
                <a:lnTo>
                  <a:pt x="30464" y="2161"/>
                </a:lnTo>
                <a:close/>
              </a:path>
              <a:path w="256540" h="76835">
                <a:moveTo>
                  <a:pt x="42748" y="7926"/>
                </a:moveTo>
                <a:lnTo>
                  <a:pt x="28089" y="7926"/>
                </a:lnTo>
                <a:lnTo>
                  <a:pt x="31746" y="8700"/>
                </a:lnTo>
                <a:lnTo>
                  <a:pt x="31466" y="8700"/>
                </a:lnTo>
                <a:lnTo>
                  <a:pt x="35948" y="11302"/>
                </a:lnTo>
                <a:lnTo>
                  <a:pt x="37523" y="13464"/>
                </a:lnTo>
                <a:lnTo>
                  <a:pt x="38350" y="16453"/>
                </a:lnTo>
                <a:lnTo>
                  <a:pt x="45876" y="15132"/>
                </a:lnTo>
                <a:lnTo>
                  <a:pt x="44515" y="10408"/>
                </a:lnTo>
                <a:lnTo>
                  <a:pt x="42748" y="7926"/>
                </a:lnTo>
                <a:close/>
              </a:path>
              <a:path w="256540" h="76835">
                <a:moveTo>
                  <a:pt x="80437" y="15292"/>
                </a:moveTo>
                <a:lnTo>
                  <a:pt x="67360" y="15292"/>
                </a:lnTo>
                <a:lnTo>
                  <a:pt x="62503" y="17160"/>
                </a:lnTo>
                <a:lnTo>
                  <a:pt x="56215" y="24406"/>
                </a:lnTo>
                <a:lnTo>
                  <a:pt x="55999" y="24699"/>
                </a:lnTo>
                <a:lnTo>
                  <a:pt x="54457" y="30050"/>
                </a:lnTo>
                <a:lnTo>
                  <a:pt x="54488" y="45289"/>
                </a:lnTo>
                <a:lnTo>
                  <a:pt x="56040" y="50600"/>
                </a:lnTo>
                <a:lnTo>
                  <a:pt x="59627" y="54884"/>
                </a:lnTo>
                <a:lnTo>
                  <a:pt x="62642" y="58353"/>
                </a:lnTo>
                <a:lnTo>
                  <a:pt x="67254" y="60208"/>
                </a:lnTo>
                <a:lnTo>
                  <a:pt x="79930" y="60208"/>
                </a:lnTo>
                <a:lnTo>
                  <a:pt x="84774" y="58353"/>
                </a:lnTo>
                <a:lnTo>
                  <a:pt x="87894" y="54884"/>
                </a:lnTo>
                <a:lnTo>
                  <a:pt x="69522" y="54884"/>
                </a:lnTo>
                <a:lnTo>
                  <a:pt x="66682" y="53496"/>
                </a:lnTo>
                <a:lnTo>
                  <a:pt x="64731" y="50600"/>
                </a:lnTo>
                <a:lnTo>
                  <a:pt x="62890" y="47718"/>
                </a:lnTo>
                <a:lnTo>
                  <a:pt x="62009" y="43608"/>
                </a:lnTo>
                <a:lnTo>
                  <a:pt x="61969" y="31838"/>
                </a:lnTo>
                <a:lnTo>
                  <a:pt x="62903" y="27528"/>
                </a:lnTo>
                <a:lnTo>
                  <a:pt x="66666" y="22004"/>
                </a:lnTo>
                <a:lnTo>
                  <a:pt x="69722" y="20616"/>
                </a:lnTo>
                <a:lnTo>
                  <a:pt x="88305" y="20616"/>
                </a:lnTo>
                <a:lnTo>
                  <a:pt x="85342" y="17160"/>
                </a:lnTo>
                <a:lnTo>
                  <a:pt x="80437" y="15292"/>
                </a:lnTo>
                <a:close/>
              </a:path>
              <a:path w="256540" h="76835">
                <a:moveTo>
                  <a:pt x="88305" y="20616"/>
                </a:moveTo>
                <a:lnTo>
                  <a:pt x="78129" y="20616"/>
                </a:lnTo>
                <a:lnTo>
                  <a:pt x="81122" y="22004"/>
                </a:lnTo>
                <a:lnTo>
                  <a:pt x="82866" y="24699"/>
                </a:lnTo>
                <a:lnTo>
                  <a:pt x="84654" y="27395"/>
                </a:lnTo>
                <a:lnTo>
                  <a:pt x="85202" y="30050"/>
                </a:lnTo>
                <a:lnTo>
                  <a:pt x="85548" y="31838"/>
                </a:lnTo>
                <a:lnTo>
                  <a:pt x="85548" y="43608"/>
                </a:lnTo>
                <a:lnTo>
                  <a:pt x="84663" y="47718"/>
                </a:lnTo>
                <a:lnTo>
                  <a:pt x="84614" y="47945"/>
                </a:lnTo>
                <a:lnTo>
                  <a:pt x="80904" y="53496"/>
                </a:lnTo>
                <a:lnTo>
                  <a:pt x="77822" y="54884"/>
                </a:lnTo>
                <a:lnTo>
                  <a:pt x="87894" y="54884"/>
                </a:lnTo>
                <a:lnTo>
                  <a:pt x="91446" y="50934"/>
                </a:lnTo>
                <a:lnTo>
                  <a:pt x="93114" y="45289"/>
                </a:lnTo>
                <a:lnTo>
                  <a:pt x="93114" y="30050"/>
                </a:lnTo>
                <a:lnTo>
                  <a:pt x="91634" y="24699"/>
                </a:lnTo>
                <a:lnTo>
                  <a:pt x="91553" y="24406"/>
                </a:lnTo>
                <a:lnTo>
                  <a:pt x="88305" y="20616"/>
                </a:lnTo>
                <a:close/>
              </a:path>
              <a:path w="256540" h="76835">
                <a:moveTo>
                  <a:pt x="108847" y="16092"/>
                </a:moveTo>
                <a:lnTo>
                  <a:pt x="102041" y="16092"/>
                </a:lnTo>
                <a:lnTo>
                  <a:pt x="102166" y="19415"/>
                </a:lnTo>
                <a:lnTo>
                  <a:pt x="102282" y="59407"/>
                </a:lnTo>
                <a:lnTo>
                  <a:pt x="109487" y="59407"/>
                </a:lnTo>
                <a:lnTo>
                  <a:pt x="109487" y="32025"/>
                </a:lnTo>
                <a:lnTo>
                  <a:pt x="110275" y="28342"/>
                </a:lnTo>
                <a:lnTo>
                  <a:pt x="112355" y="24940"/>
                </a:lnTo>
                <a:lnTo>
                  <a:pt x="109167" y="24940"/>
                </a:lnTo>
                <a:lnTo>
                  <a:pt x="109087" y="22031"/>
                </a:lnTo>
                <a:lnTo>
                  <a:pt x="108967" y="19415"/>
                </a:lnTo>
                <a:lnTo>
                  <a:pt x="108847" y="16092"/>
                </a:lnTo>
                <a:close/>
              </a:path>
              <a:path w="256540" h="76835">
                <a:moveTo>
                  <a:pt x="120603" y="15292"/>
                </a:moveTo>
                <a:lnTo>
                  <a:pt x="117854" y="15292"/>
                </a:lnTo>
                <a:lnTo>
                  <a:pt x="116373" y="15559"/>
                </a:lnTo>
                <a:lnTo>
                  <a:pt x="109327" y="24940"/>
                </a:lnTo>
                <a:lnTo>
                  <a:pt x="112355" y="24940"/>
                </a:lnTo>
                <a:lnTo>
                  <a:pt x="113424" y="23191"/>
                </a:lnTo>
                <a:lnTo>
                  <a:pt x="115471" y="22031"/>
                </a:lnTo>
                <a:lnTo>
                  <a:pt x="122538" y="22031"/>
                </a:lnTo>
                <a:lnTo>
                  <a:pt x="122538" y="15692"/>
                </a:lnTo>
                <a:lnTo>
                  <a:pt x="121577" y="15425"/>
                </a:lnTo>
                <a:lnTo>
                  <a:pt x="120603" y="15292"/>
                </a:lnTo>
                <a:close/>
              </a:path>
              <a:path w="256540" h="76835">
                <a:moveTo>
                  <a:pt x="122538" y="22031"/>
                </a:moveTo>
                <a:lnTo>
                  <a:pt x="121631" y="22031"/>
                </a:lnTo>
                <a:lnTo>
                  <a:pt x="122629" y="22324"/>
                </a:lnTo>
                <a:lnTo>
                  <a:pt x="122538" y="22031"/>
                </a:lnTo>
                <a:close/>
              </a:path>
              <a:path w="256540" h="76835">
                <a:moveTo>
                  <a:pt x="137350" y="21337"/>
                </a:moveTo>
                <a:lnTo>
                  <a:pt x="130144" y="21337"/>
                </a:lnTo>
                <a:lnTo>
                  <a:pt x="130265" y="53909"/>
                </a:lnTo>
                <a:lnTo>
                  <a:pt x="130865" y="55951"/>
                </a:lnTo>
                <a:lnTo>
                  <a:pt x="133747" y="59234"/>
                </a:lnTo>
                <a:lnTo>
                  <a:pt x="135909" y="60048"/>
                </a:lnTo>
                <a:lnTo>
                  <a:pt x="141300" y="60048"/>
                </a:lnTo>
                <a:lnTo>
                  <a:pt x="143728" y="59727"/>
                </a:lnTo>
                <a:lnTo>
                  <a:pt x="146077" y="59087"/>
                </a:lnTo>
                <a:lnTo>
                  <a:pt x="146077" y="54323"/>
                </a:lnTo>
                <a:lnTo>
                  <a:pt x="140232" y="54323"/>
                </a:lnTo>
                <a:lnTo>
                  <a:pt x="139045" y="53909"/>
                </a:lnTo>
                <a:lnTo>
                  <a:pt x="138351" y="53082"/>
                </a:lnTo>
                <a:lnTo>
                  <a:pt x="137683" y="52228"/>
                </a:lnTo>
                <a:lnTo>
                  <a:pt x="137350" y="50760"/>
                </a:lnTo>
                <a:lnTo>
                  <a:pt x="137350" y="21337"/>
                </a:lnTo>
                <a:close/>
              </a:path>
              <a:path w="256540" h="76835">
                <a:moveTo>
                  <a:pt x="146077" y="53763"/>
                </a:moveTo>
                <a:lnTo>
                  <a:pt x="144209" y="54136"/>
                </a:lnTo>
                <a:lnTo>
                  <a:pt x="142821" y="54323"/>
                </a:lnTo>
                <a:lnTo>
                  <a:pt x="146077" y="54323"/>
                </a:lnTo>
                <a:lnTo>
                  <a:pt x="146077" y="53763"/>
                </a:lnTo>
                <a:close/>
              </a:path>
              <a:path w="256540" h="76835">
                <a:moveTo>
                  <a:pt x="145356" y="16092"/>
                </a:moveTo>
                <a:lnTo>
                  <a:pt x="125140" y="16092"/>
                </a:lnTo>
                <a:lnTo>
                  <a:pt x="125140" y="21337"/>
                </a:lnTo>
                <a:lnTo>
                  <a:pt x="145356" y="21337"/>
                </a:lnTo>
                <a:lnTo>
                  <a:pt x="145356" y="16092"/>
                </a:lnTo>
                <a:close/>
              </a:path>
              <a:path w="256540" h="76835">
                <a:moveTo>
                  <a:pt x="137350" y="6405"/>
                </a:moveTo>
                <a:lnTo>
                  <a:pt x="132546" y="6405"/>
                </a:lnTo>
                <a:lnTo>
                  <a:pt x="130424" y="16092"/>
                </a:lnTo>
                <a:lnTo>
                  <a:pt x="137350" y="16092"/>
                </a:lnTo>
                <a:lnTo>
                  <a:pt x="137350" y="6405"/>
                </a:lnTo>
                <a:close/>
              </a:path>
              <a:path w="256540" h="76835">
                <a:moveTo>
                  <a:pt x="186231" y="52682"/>
                </a:moveTo>
                <a:lnTo>
                  <a:pt x="182266" y="52682"/>
                </a:lnTo>
                <a:lnTo>
                  <a:pt x="183627" y="55324"/>
                </a:lnTo>
                <a:lnTo>
                  <a:pt x="185388" y="57245"/>
                </a:lnTo>
                <a:lnTo>
                  <a:pt x="187550" y="58446"/>
                </a:lnTo>
                <a:lnTo>
                  <a:pt x="189739" y="59621"/>
                </a:lnTo>
                <a:lnTo>
                  <a:pt x="192474" y="60208"/>
                </a:lnTo>
                <a:lnTo>
                  <a:pt x="201068" y="60208"/>
                </a:lnTo>
                <a:lnTo>
                  <a:pt x="204790" y="58446"/>
                </a:lnTo>
                <a:lnTo>
                  <a:pt x="204960" y="58446"/>
                </a:lnTo>
                <a:lnTo>
                  <a:pt x="207465" y="54884"/>
                </a:lnTo>
                <a:lnTo>
                  <a:pt x="189752" y="54884"/>
                </a:lnTo>
                <a:lnTo>
                  <a:pt x="186832" y="53549"/>
                </a:lnTo>
                <a:lnTo>
                  <a:pt x="186231" y="52682"/>
                </a:lnTo>
                <a:close/>
              </a:path>
              <a:path w="256540" h="76835">
                <a:moveTo>
                  <a:pt x="182266" y="0"/>
                </a:moveTo>
                <a:lnTo>
                  <a:pt x="175060" y="0"/>
                </a:lnTo>
                <a:lnTo>
                  <a:pt x="174945" y="57245"/>
                </a:lnTo>
                <a:lnTo>
                  <a:pt x="174820" y="59407"/>
                </a:lnTo>
                <a:lnTo>
                  <a:pt x="181785" y="59407"/>
                </a:lnTo>
                <a:lnTo>
                  <a:pt x="181899" y="58446"/>
                </a:lnTo>
                <a:lnTo>
                  <a:pt x="181981" y="57245"/>
                </a:lnTo>
                <a:lnTo>
                  <a:pt x="182089" y="55324"/>
                </a:lnTo>
                <a:lnTo>
                  <a:pt x="182195" y="53549"/>
                </a:lnTo>
                <a:lnTo>
                  <a:pt x="182266" y="52682"/>
                </a:lnTo>
                <a:lnTo>
                  <a:pt x="186231" y="52682"/>
                </a:lnTo>
                <a:lnTo>
                  <a:pt x="183218" y="48185"/>
                </a:lnTo>
                <a:lnTo>
                  <a:pt x="182266" y="43915"/>
                </a:lnTo>
                <a:lnTo>
                  <a:pt x="182364" y="31732"/>
                </a:lnTo>
                <a:lnTo>
                  <a:pt x="183187" y="27795"/>
                </a:lnTo>
                <a:lnTo>
                  <a:pt x="186352" y="23058"/>
                </a:lnTo>
                <a:lnTo>
                  <a:pt x="182106" y="23058"/>
                </a:lnTo>
                <a:lnTo>
                  <a:pt x="182191" y="15292"/>
                </a:lnTo>
                <a:lnTo>
                  <a:pt x="182266" y="0"/>
                </a:lnTo>
                <a:close/>
              </a:path>
              <a:path w="256540" h="76835">
                <a:moveTo>
                  <a:pt x="207848" y="20856"/>
                </a:moveTo>
                <a:lnTo>
                  <a:pt x="197518" y="20856"/>
                </a:lnTo>
                <a:lnTo>
                  <a:pt x="199563" y="21884"/>
                </a:lnTo>
                <a:lnTo>
                  <a:pt x="200169" y="22244"/>
                </a:lnTo>
                <a:lnTo>
                  <a:pt x="203323" y="27395"/>
                </a:lnTo>
                <a:lnTo>
                  <a:pt x="204123" y="31732"/>
                </a:lnTo>
                <a:lnTo>
                  <a:pt x="204106" y="43915"/>
                </a:lnTo>
                <a:lnTo>
                  <a:pt x="203309" y="48185"/>
                </a:lnTo>
                <a:lnTo>
                  <a:pt x="200080" y="53549"/>
                </a:lnTo>
                <a:lnTo>
                  <a:pt x="197465" y="54884"/>
                </a:lnTo>
                <a:lnTo>
                  <a:pt x="207465" y="54884"/>
                </a:lnTo>
                <a:lnTo>
                  <a:pt x="210355" y="50774"/>
                </a:lnTo>
                <a:lnTo>
                  <a:pt x="211690" y="45102"/>
                </a:lnTo>
                <a:lnTo>
                  <a:pt x="211690" y="30077"/>
                </a:lnTo>
                <a:lnTo>
                  <a:pt x="210395" y="24499"/>
                </a:lnTo>
                <a:lnTo>
                  <a:pt x="207848" y="20856"/>
                </a:lnTo>
                <a:close/>
              </a:path>
              <a:path w="256540" h="76835">
                <a:moveTo>
                  <a:pt x="201228" y="15292"/>
                </a:moveTo>
                <a:lnTo>
                  <a:pt x="192501" y="15292"/>
                </a:lnTo>
                <a:lnTo>
                  <a:pt x="189765" y="15892"/>
                </a:lnTo>
                <a:lnTo>
                  <a:pt x="185362" y="18294"/>
                </a:lnTo>
                <a:lnTo>
                  <a:pt x="183600" y="20282"/>
                </a:lnTo>
                <a:lnTo>
                  <a:pt x="182266" y="23058"/>
                </a:lnTo>
                <a:lnTo>
                  <a:pt x="186352" y="23058"/>
                </a:lnTo>
                <a:lnTo>
                  <a:pt x="186896" y="22244"/>
                </a:lnTo>
                <a:lnTo>
                  <a:pt x="189859" y="20856"/>
                </a:lnTo>
                <a:lnTo>
                  <a:pt x="207848" y="20856"/>
                </a:lnTo>
                <a:lnTo>
                  <a:pt x="205244" y="17133"/>
                </a:lnTo>
                <a:lnTo>
                  <a:pt x="201228" y="15292"/>
                </a:lnTo>
                <a:close/>
              </a:path>
              <a:path w="256540" h="76835">
                <a:moveTo>
                  <a:pt x="217854" y="70576"/>
                </a:moveTo>
                <a:lnTo>
                  <a:pt x="217854" y="75981"/>
                </a:lnTo>
                <a:lnTo>
                  <a:pt x="219242" y="76274"/>
                </a:lnTo>
                <a:lnTo>
                  <a:pt x="220897" y="76421"/>
                </a:lnTo>
                <a:lnTo>
                  <a:pt x="225194" y="76421"/>
                </a:lnTo>
                <a:lnTo>
                  <a:pt x="226861" y="75981"/>
                </a:lnTo>
                <a:lnTo>
                  <a:pt x="227115" y="75981"/>
                </a:lnTo>
                <a:lnTo>
                  <a:pt x="229184" y="74740"/>
                </a:lnTo>
                <a:lnTo>
                  <a:pt x="231078" y="73645"/>
                </a:lnTo>
                <a:lnTo>
                  <a:pt x="232800" y="71964"/>
                </a:lnTo>
                <a:lnTo>
                  <a:pt x="233586" y="70816"/>
                </a:lnTo>
                <a:lnTo>
                  <a:pt x="219376" y="70816"/>
                </a:lnTo>
                <a:lnTo>
                  <a:pt x="217854" y="70576"/>
                </a:lnTo>
                <a:close/>
              </a:path>
              <a:path w="256540" h="76835">
                <a:moveTo>
                  <a:pt x="223059" y="16092"/>
                </a:moveTo>
                <a:lnTo>
                  <a:pt x="215372" y="16092"/>
                </a:lnTo>
                <a:lnTo>
                  <a:pt x="232546" y="59207"/>
                </a:lnTo>
                <a:lnTo>
                  <a:pt x="230999" y="63704"/>
                </a:lnTo>
                <a:lnTo>
                  <a:pt x="229344" y="66640"/>
                </a:lnTo>
                <a:lnTo>
                  <a:pt x="227422" y="68294"/>
                </a:lnTo>
                <a:lnTo>
                  <a:pt x="225527" y="69976"/>
                </a:lnTo>
                <a:lnTo>
                  <a:pt x="223459" y="70816"/>
                </a:lnTo>
                <a:lnTo>
                  <a:pt x="233586" y="70816"/>
                </a:lnTo>
                <a:lnTo>
                  <a:pt x="235122" y="68575"/>
                </a:lnTo>
                <a:lnTo>
                  <a:pt x="242368" y="51561"/>
                </a:lnTo>
                <a:lnTo>
                  <a:pt x="236109" y="51561"/>
                </a:lnTo>
                <a:lnTo>
                  <a:pt x="235682" y="49906"/>
                </a:lnTo>
                <a:lnTo>
                  <a:pt x="235082" y="47998"/>
                </a:lnTo>
                <a:lnTo>
                  <a:pt x="233560" y="43675"/>
                </a:lnTo>
                <a:lnTo>
                  <a:pt x="232853" y="41740"/>
                </a:lnTo>
                <a:lnTo>
                  <a:pt x="232186" y="40032"/>
                </a:lnTo>
                <a:lnTo>
                  <a:pt x="223059" y="16092"/>
                </a:lnTo>
                <a:close/>
              </a:path>
              <a:path w="256540" h="76835">
                <a:moveTo>
                  <a:pt x="256005" y="16092"/>
                </a:moveTo>
                <a:lnTo>
                  <a:pt x="248399" y="16092"/>
                </a:lnTo>
                <a:lnTo>
                  <a:pt x="239472" y="42180"/>
                </a:lnTo>
                <a:lnTo>
                  <a:pt x="238111" y="45916"/>
                </a:lnTo>
                <a:lnTo>
                  <a:pt x="236109" y="51561"/>
                </a:lnTo>
                <a:lnTo>
                  <a:pt x="242368" y="51561"/>
                </a:lnTo>
                <a:lnTo>
                  <a:pt x="256005" y="16092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34657" y="3818596"/>
            <a:ext cx="1953895" cy="210820"/>
            <a:chOff x="134657" y="3818596"/>
            <a:chExt cx="1953895" cy="210820"/>
          </a:xfrm>
        </p:grpSpPr>
        <p:sp>
          <p:nvSpPr>
            <p:cNvPr id="20" name="object 20" descr=""/>
            <p:cNvSpPr/>
            <p:nvPr/>
          </p:nvSpPr>
          <p:spPr>
            <a:xfrm>
              <a:off x="134657" y="3818596"/>
              <a:ext cx="1953895" cy="210820"/>
            </a:xfrm>
            <a:custGeom>
              <a:avLst/>
              <a:gdLst/>
              <a:ahLst/>
              <a:cxnLst/>
              <a:rect l="l" t="t" r="r" b="b"/>
              <a:pathLst>
                <a:path w="1953895" h="210820">
                  <a:moveTo>
                    <a:pt x="1906725" y="0"/>
                  </a:moveTo>
                  <a:lnTo>
                    <a:pt x="46849" y="0"/>
                  </a:lnTo>
                  <a:lnTo>
                    <a:pt x="28613" y="3681"/>
                  </a:lnTo>
                  <a:lnTo>
                    <a:pt x="13721" y="13721"/>
                  </a:lnTo>
                  <a:lnTo>
                    <a:pt x="3681" y="28613"/>
                  </a:lnTo>
                  <a:lnTo>
                    <a:pt x="0" y="46849"/>
                  </a:lnTo>
                  <a:lnTo>
                    <a:pt x="0" y="163896"/>
                  </a:lnTo>
                  <a:lnTo>
                    <a:pt x="3681" y="182131"/>
                  </a:lnTo>
                  <a:lnTo>
                    <a:pt x="13721" y="197023"/>
                  </a:lnTo>
                  <a:lnTo>
                    <a:pt x="28613" y="207063"/>
                  </a:lnTo>
                  <a:lnTo>
                    <a:pt x="46849" y="210745"/>
                  </a:lnTo>
                  <a:lnTo>
                    <a:pt x="1906725" y="210745"/>
                  </a:lnTo>
                  <a:lnTo>
                    <a:pt x="1924960" y="207063"/>
                  </a:lnTo>
                  <a:lnTo>
                    <a:pt x="1939852" y="197023"/>
                  </a:lnTo>
                  <a:lnTo>
                    <a:pt x="1949892" y="182131"/>
                  </a:lnTo>
                  <a:lnTo>
                    <a:pt x="1953574" y="163896"/>
                  </a:lnTo>
                  <a:lnTo>
                    <a:pt x="1953574" y="46849"/>
                  </a:lnTo>
                  <a:lnTo>
                    <a:pt x="1949892" y="28613"/>
                  </a:lnTo>
                  <a:lnTo>
                    <a:pt x="1939852" y="13721"/>
                  </a:lnTo>
                  <a:lnTo>
                    <a:pt x="1924960" y="3681"/>
                  </a:lnTo>
                  <a:lnTo>
                    <a:pt x="1906725" y="0"/>
                  </a:lnTo>
                  <a:close/>
                </a:path>
              </a:pathLst>
            </a:custGeom>
            <a:solidFill>
              <a:srgbClr val="F3F3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4742" y="3907977"/>
              <a:ext cx="55880" cy="32384"/>
            </a:xfrm>
            <a:custGeom>
              <a:avLst/>
              <a:gdLst/>
              <a:ahLst/>
              <a:cxnLst/>
              <a:rect l="l" t="t" r="r" b="b"/>
              <a:pathLst>
                <a:path w="55879" h="32385">
                  <a:moveTo>
                    <a:pt x="27699" y="27699"/>
                  </a:moveTo>
                  <a:lnTo>
                    <a:pt x="24940" y="30459"/>
                  </a:lnTo>
                  <a:lnTo>
                    <a:pt x="26464" y="31983"/>
                  </a:lnTo>
                  <a:lnTo>
                    <a:pt x="28935" y="31983"/>
                  </a:lnTo>
                  <a:lnTo>
                    <a:pt x="30459" y="30459"/>
                  </a:lnTo>
                  <a:lnTo>
                    <a:pt x="27699" y="27699"/>
                  </a:lnTo>
                  <a:close/>
                </a:path>
                <a:path w="55879" h="32385">
                  <a:moveTo>
                    <a:pt x="7043" y="1524"/>
                  </a:moveTo>
                  <a:lnTo>
                    <a:pt x="1524" y="7043"/>
                  </a:lnTo>
                  <a:lnTo>
                    <a:pt x="24940" y="30459"/>
                  </a:lnTo>
                  <a:lnTo>
                    <a:pt x="27699" y="27699"/>
                  </a:lnTo>
                  <a:lnTo>
                    <a:pt x="24940" y="24940"/>
                  </a:lnTo>
                  <a:lnTo>
                    <a:pt x="27699" y="22180"/>
                  </a:lnTo>
                  <a:lnTo>
                    <a:pt x="7043" y="1524"/>
                  </a:lnTo>
                  <a:close/>
                </a:path>
                <a:path w="55879" h="32385">
                  <a:moveTo>
                    <a:pt x="48356" y="1524"/>
                  </a:moveTo>
                  <a:lnTo>
                    <a:pt x="27699" y="22180"/>
                  </a:lnTo>
                  <a:lnTo>
                    <a:pt x="30459" y="24940"/>
                  </a:lnTo>
                  <a:lnTo>
                    <a:pt x="27699" y="27699"/>
                  </a:lnTo>
                  <a:lnTo>
                    <a:pt x="30459" y="30459"/>
                  </a:lnTo>
                  <a:lnTo>
                    <a:pt x="53875" y="7043"/>
                  </a:lnTo>
                  <a:lnTo>
                    <a:pt x="48356" y="1524"/>
                  </a:lnTo>
                  <a:close/>
                </a:path>
                <a:path w="55879" h="32385">
                  <a:moveTo>
                    <a:pt x="27699" y="22180"/>
                  </a:moveTo>
                  <a:lnTo>
                    <a:pt x="24940" y="24940"/>
                  </a:lnTo>
                  <a:lnTo>
                    <a:pt x="27699" y="27699"/>
                  </a:lnTo>
                  <a:lnTo>
                    <a:pt x="30459" y="24940"/>
                  </a:lnTo>
                  <a:lnTo>
                    <a:pt x="27699" y="22180"/>
                  </a:lnTo>
                  <a:close/>
                </a:path>
                <a:path w="55879" h="32385">
                  <a:moveTo>
                    <a:pt x="5519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5519"/>
                  </a:lnTo>
                  <a:lnTo>
                    <a:pt x="1524" y="7043"/>
                  </a:lnTo>
                  <a:lnTo>
                    <a:pt x="7043" y="1524"/>
                  </a:lnTo>
                  <a:lnTo>
                    <a:pt x="5519" y="0"/>
                  </a:lnTo>
                  <a:close/>
                </a:path>
                <a:path w="55879" h="32385">
                  <a:moveTo>
                    <a:pt x="52351" y="0"/>
                  </a:moveTo>
                  <a:lnTo>
                    <a:pt x="49880" y="0"/>
                  </a:lnTo>
                  <a:lnTo>
                    <a:pt x="48356" y="1524"/>
                  </a:lnTo>
                  <a:lnTo>
                    <a:pt x="53875" y="7043"/>
                  </a:lnTo>
                  <a:lnTo>
                    <a:pt x="55399" y="5519"/>
                  </a:lnTo>
                  <a:lnTo>
                    <a:pt x="55399" y="3048"/>
                  </a:lnTo>
                  <a:lnTo>
                    <a:pt x="52351" y="0"/>
                  </a:lnTo>
                  <a:close/>
                </a:path>
              </a:pathLst>
            </a:custGeom>
            <a:solidFill>
              <a:srgbClr val="71718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57225" y="3893841"/>
              <a:ext cx="448945" cy="60325"/>
            </a:xfrm>
            <a:custGeom>
              <a:avLst/>
              <a:gdLst/>
              <a:ahLst/>
              <a:cxnLst/>
              <a:rect l="l" t="t" r="r" b="b"/>
              <a:pathLst>
                <a:path w="448944" h="60325">
                  <a:moveTo>
                    <a:pt x="8887" y="3002"/>
                  </a:moveTo>
                  <a:lnTo>
                    <a:pt x="0" y="3002"/>
                  </a:lnTo>
                  <a:lnTo>
                    <a:pt x="0" y="59407"/>
                  </a:lnTo>
                  <a:lnTo>
                    <a:pt x="6805" y="59407"/>
                  </a:lnTo>
                  <a:lnTo>
                    <a:pt x="6752" y="18414"/>
                  </a:lnTo>
                  <a:lnTo>
                    <a:pt x="6645" y="16653"/>
                  </a:lnTo>
                  <a:lnTo>
                    <a:pt x="6538" y="14891"/>
                  </a:lnTo>
                  <a:lnTo>
                    <a:pt x="6458" y="13130"/>
                  </a:lnTo>
                  <a:lnTo>
                    <a:pt x="6405" y="11369"/>
                  </a:lnTo>
                  <a:lnTo>
                    <a:pt x="14164" y="11369"/>
                  </a:lnTo>
                  <a:lnTo>
                    <a:pt x="8887" y="3002"/>
                  </a:lnTo>
                  <a:close/>
                </a:path>
                <a:path w="448944" h="60325">
                  <a:moveTo>
                    <a:pt x="14164" y="11369"/>
                  </a:moveTo>
                  <a:lnTo>
                    <a:pt x="6405" y="11369"/>
                  </a:lnTo>
                  <a:lnTo>
                    <a:pt x="36589" y="59407"/>
                  </a:lnTo>
                  <a:lnTo>
                    <a:pt x="45796" y="59407"/>
                  </a:lnTo>
                  <a:lnTo>
                    <a:pt x="45796" y="51361"/>
                  </a:lnTo>
                  <a:lnTo>
                    <a:pt x="39391" y="51361"/>
                  </a:lnTo>
                  <a:lnTo>
                    <a:pt x="14164" y="11369"/>
                  </a:lnTo>
                  <a:close/>
                </a:path>
                <a:path w="448944" h="60325">
                  <a:moveTo>
                    <a:pt x="45796" y="3002"/>
                  </a:moveTo>
                  <a:lnTo>
                    <a:pt x="38911" y="3002"/>
                  </a:lnTo>
                  <a:lnTo>
                    <a:pt x="38911" y="42313"/>
                  </a:lnTo>
                  <a:lnTo>
                    <a:pt x="39071" y="46103"/>
                  </a:lnTo>
                  <a:lnTo>
                    <a:pt x="39391" y="51361"/>
                  </a:lnTo>
                  <a:lnTo>
                    <a:pt x="45796" y="51361"/>
                  </a:lnTo>
                  <a:lnTo>
                    <a:pt x="45796" y="3002"/>
                  </a:lnTo>
                  <a:close/>
                </a:path>
                <a:path w="448944" h="60325">
                  <a:moveTo>
                    <a:pt x="81758" y="15292"/>
                  </a:moveTo>
                  <a:lnTo>
                    <a:pt x="69162" y="15292"/>
                  </a:lnTo>
                  <a:lnTo>
                    <a:pt x="64359" y="17213"/>
                  </a:lnTo>
                  <a:lnTo>
                    <a:pt x="60343" y="21790"/>
                  </a:lnTo>
                  <a:lnTo>
                    <a:pt x="57652" y="24899"/>
                  </a:lnTo>
                  <a:lnTo>
                    <a:pt x="56004" y="30317"/>
                  </a:lnTo>
                  <a:lnTo>
                    <a:pt x="56004" y="44996"/>
                  </a:lnTo>
                  <a:lnTo>
                    <a:pt x="57672" y="50667"/>
                  </a:lnTo>
                  <a:lnTo>
                    <a:pt x="64371" y="58300"/>
                  </a:lnTo>
                  <a:lnTo>
                    <a:pt x="69255" y="60208"/>
                  </a:lnTo>
                  <a:lnTo>
                    <a:pt x="84841" y="60208"/>
                  </a:lnTo>
                  <a:lnTo>
                    <a:pt x="90726" y="56792"/>
                  </a:lnTo>
                  <a:lnTo>
                    <a:pt x="91479" y="54804"/>
                  </a:lnTo>
                  <a:lnTo>
                    <a:pt x="71710" y="54804"/>
                  </a:lnTo>
                  <a:lnTo>
                    <a:pt x="68708" y="53456"/>
                  </a:lnTo>
                  <a:lnTo>
                    <a:pt x="64669" y="48158"/>
                  </a:lnTo>
                  <a:lnTo>
                    <a:pt x="63571" y="44235"/>
                  </a:lnTo>
                  <a:lnTo>
                    <a:pt x="63571" y="39271"/>
                  </a:lnTo>
                  <a:lnTo>
                    <a:pt x="94475" y="39271"/>
                  </a:lnTo>
                  <a:lnTo>
                    <a:pt x="94475" y="33747"/>
                  </a:lnTo>
                  <a:lnTo>
                    <a:pt x="63651" y="33747"/>
                  </a:lnTo>
                  <a:lnTo>
                    <a:pt x="63772" y="30651"/>
                  </a:lnTo>
                  <a:lnTo>
                    <a:pt x="63811" y="29663"/>
                  </a:lnTo>
                  <a:lnTo>
                    <a:pt x="64905" y="26461"/>
                  </a:lnTo>
                  <a:lnTo>
                    <a:pt x="68988" y="21790"/>
                  </a:lnTo>
                  <a:lnTo>
                    <a:pt x="71764" y="20616"/>
                  </a:lnTo>
                  <a:lnTo>
                    <a:pt x="89348" y="20616"/>
                  </a:lnTo>
                  <a:lnTo>
                    <a:pt x="86536" y="17213"/>
                  </a:lnTo>
                  <a:lnTo>
                    <a:pt x="81758" y="15292"/>
                  </a:lnTo>
                  <a:close/>
                </a:path>
                <a:path w="448944" h="60325">
                  <a:moveTo>
                    <a:pt x="86989" y="48158"/>
                  </a:moveTo>
                  <a:lnTo>
                    <a:pt x="86322" y="50080"/>
                  </a:lnTo>
                  <a:lnTo>
                    <a:pt x="85041" y="51668"/>
                  </a:lnTo>
                  <a:lnTo>
                    <a:pt x="81278" y="54176"/>
                  </a:lnTo>
                  <a:lnTo>
                    <a:pt x="78783" y="54804"/>
                  </a:lnTo>
                  <a:lnTo>
                    <a:pt x="91479" y="54804"/>
                  </a:lnTo>
                  <a:lnTo>
                    <a:pt x="93269" y="50080"/>
                  </a:lnTo>
                  <a:lnTo>
                    <a:pt x="93736" y="50080"/>
                  </a:lnTo>
                  <a:lnTo>
                    <a:pt x="86989" y="48158"/>
                  </a:lnTo>
                  <a:close/>
                </a:path>
                <a:path w="448944" h="60325">
                  <a:moveTo>
                    <a:pt x="89348" y="20616"/>
                  </a:moveTo>
                  <a:lnTo>
                    <a:pt x="78863" y="20616"/>
                  </a:lnTo>
                  <a:lnTo>
                    <a:pt x="81940" y="21790"/>
                  </a:lnTo>
                  <a:lnTo>
                    <a:pt x="81735" y="21790"/>
                  </a:lnTo>
                  <a:lnTo>
                    <a:pt x="85468" y="25860"/>
                  </a:lnTo>
                  <a:lnTo>
                    <a:pt x="86629" y="29183"/>
                  </a:lnTo>
                  <a:lnTo>
                    <a:pt x="87029" y="33747"/>
                  </a:lnTo>
                  <a:lnTo>
                    <a:pt x="94475" y="33747"/>
                  </a:lnTo>
                  <a:lnTo>
                    <a:pt x="94383" y="30317"/>
                  </a:lnTo>
                  <a:lnTo>
                    <a:pt x="92887" y="24899"/>
                  </a:lnTo>
                  <a:lnTo>
                    <a:pt x="89348" y="20616"/>
                  </a:lnTo>
                  <a:close/>
                </a:path>
                <a:path w="448944" h="60325">
                  <a:moveTo>
                    <a:pt x="105164" y="16092"/>
                  </a:moveTo>
                  <a:lnTo>
                    <a:pt x="98038" y="16092"/>
                  </a:lnTo>
                  <a:lnTo>
                    <a:pt x="110168" y="59407"/>
                  </a:lnTo>
                  <a:lnTo>
                    <a:pt x="118495" y="59407"/>
                  </a:lnTo>
                  <a:lnTo>
                    <a:pt x="120023" y="53442"/>
                  </a:lnTo>
                  <a:lnTo>
                    <a:pt x="114211" y="53442"/>
                  </a:lnTo>
                  <a:lnTo>
                    <a:pt x="113944" y="52001"/>
                  </a:lnTo>
                  <a:lnTo>
                    <a:pt x="113664" y="50627"/>
                  </a:lnTo>
                  <a:lnTo>
                    <a:pt x="112860" y="47091"/>
                  </a:lnTo>
                  <a:lnTo>
                    <a:pt x="105164" y="16092"/>
                  </a:lnTo>
                  <a:close/>
                </a:path>
                <a:path w="448944" h="60325">
                  <a:moveTo>
                    <a:pt x="133173" y="22017"/>
                  </a:moveTo>
                  <a:lnTo>
                    <a:pt x="127782" y="22017"/>
                  </a:lnTo>
                  <a:lnTo>
                    <a:pt x="128022" y="23138"/>
                  </a:lnTo>
                  <a:lnTo>
                    <a:pt x="128463" y="25420"/>
                  </a:lnTo>
                  <a:lnTo>
                    <a:pt x="128956" y="27662"/>
                  </a:lnTo>
                  <a:lnTo>
                    <a:pt x="136789" y="59407"/>
                  </a:lnTo>
                  <a:lnTo>
                    <a:pt x="145156" y="59407"/>
                  </a:lnTo>
                  <a:lnTo>
                    <a:pt x="146865" y="53442"/>
                  </a:lnTo>
                  <a:lnTo>
                    <a:pt x="141073" y="53442"/>
                  </a:lnTo>
                  <a:lnTo>
                    <a:pt x="139552" y="47091"/>
                  </a:lnTo>
                  <a:lnTo>
                    <a:pt x="133173" y="22017"/>
                  </a:lnTo>
                  <a:close/>
                </a:path>
                <a:path w="448944" h="60325">
                  <a:moveTo>
                    <a:pt x="131665" y="16092"/>
                  </a:moveTo>
                  <a:lnTo>
                    <a:pt x="123939" y="16092"/>
                  </a:lnTo>
                  <a:lnTo>
                    <a:pt x="115801" y="46931"/>
                  </a:lnTo>
                  <a:lnTo>
                    <a:pt x="115092" y="49679"/>
                  </a:lnTo>
                  <a:lnTo>
                    <a:pt x="114211" y="53442"/>
                  </a:lnTo>
                  <a:lnTo>
                    <a:pt x="120023" y="53442"/>
                  </a:lnTo>
                  <a:lnTo>
                    <a:pt x="126635" y="27662"/>
                  </a:lnTo>
                  <a:lnTo>
                    <a:pt x="126915" y="26407"/>
                  </a:lnTo>
                  <a:lnTo>
                    <a:pt x="127782" y="22017"/>
                  </a:lnTo>
                  <a:lnTo>
                    <a:pt x="133173" y="22017"/>
                  </a:lnTo>
                  <a:lnTo>
                    <a:pt x="131665" y="16092"/>
                  </a:lnTo>
                  <a:close/>
                </a:path>
                <a:path w="448944" h="60325">
                  <a:moveTo>
                    <a:pt x="157566" y="16092"/>
                  </a:moveTo>
                  <a:lnTo>
                    <a:pt x="150520" y="16092"/>
                  </a:lnTo>
                  <a:lnTo>
                    <a:pt x="142834" y="45716"/>
                  </a:lnTo>
                  <a:lnTo>
                    <a:pt x="142274" y="48025"/>
                  </a:lnTo>
                  <a:lnTo>
                    <a:pt x="141073" y="53442"/>
                  </a:lnTo>
                  <a:lnTo>
                    <a:pt x="146865" y="53442"/>
                  </a:lnTo>
                  <a:lnTo>
                    <a:pt x="157566" y="16092"/>
                  </a:lnTo>
                  <a:close/>
                </a:path>
                <a:path w="448944" h="60325">
                  <a:moveTo>
                    <a:pt x="186643" y="15292"/>
                  </a:moveTo>
                  <a:lnTo>
                    <a:pt x="174046" y="15292"/>
                  </a:lnTo>
                  <a:lnTo>
                    <a:pt x="169244" y="17213"/>
                  </a:lnTo>
                  <a:lnTo>
                    <a:pt x="165227" y="21790"/>
                  </a:lnTo>
                  <a:lnTo>
                    <a:pt x="162536" y="24899"/>
                  </a:lnTo>
                  <a:lnTo>
                    <a:pt x="160889" y="30317"/>
                  </a:lnTo>
                  <a:lnTo>
                    <a:pt x="160889" y="44996"/>
                  </a:lnTo>
                  <a:lnTo>
                    <a:pt x="162557" y="50667"/>
                  </a:lnTo>
                  <a:lnTo>
                    <a:pt x="169255" y="58300"/>
                  </a:lnTo>
                  <a:lnTo>
                    <a:pt x="174139" y="60208"/>
                  </a:lnTo>
                  <a:lnTo>
                    <a:pt x="189725" y="60208"/>
                  </a:lnTo>
                  <a:lnTo>
                    <a:pt x="195610" y="56792"/>
                  </a:lnTo>
                  <a:lnTo>
                    <a:pt x="196363" y="54804"/>
                  </a:lnTo>
                  <a:lnTo>
                    <a:pt x="176595" y="54804"/>
                  </a:lnTo>
                  <a:lnTo>
                    <a:pt x="173592" y="53456"/>
                  </a:lnTo>
                  <a:lnTo>
                    <a:pt x="169553" y="48158"/>
                  </a:lnTo>
                  <a:lnTo>
                    <a:pt x="168455" y="44235"/>
                  </a:lnTo>
                  <a:lnTo>
                    <a:pt x="168455" y="39271"/>
                  </a:lnTo>
                  <a:lnTo>
                    <a:pt x="199360" y="39271"/>
                  </a:lnTo>
                  <a:lnTo>
                    <a:pt x="199360" y="33747"/>
                  </a:lnTo>
                  <a:lnTo>
                    <a:pt x="168535" y="33747"/>
                  </a:lnTo>
                  <a:lnTo>
                    <a:pt x="168656" y="30651"/>
                  </a:lnTo>
                  <a:lnTo>
                    <a:pt x="168695" y="29663"/>
                  </a:lnTo>
                  <a:lnTo>
                    <a:pt x="169789" y="26461"/>
                  </a:lnTo>
                  <a:lnTo>
                    <a:pt x="173872" y="21790"/>
                  </a:lnTo>
                  <a:lnTo>
                    <a:pt x="176648" y="20616"/>
                  </a:lnTo>
                  <a:lnTo>
                    <a:pt x="194232" y="20616"/>
                  </a:lnTo>
                  <a:lnTo>
                    <a:pt x="191420" y="17213"/>
                  </a:lnTo>
                  <a:lnTo>
                    <a:pt x="186643" y="15292"/>
                  </a:lnTo>
                  <a:close/>
                </a:path>
                <a:path w="448944" h="60325">
                  <a:moveTo>
                    <a:pt x="191874" y="48158"/>
                  </a:moveTo>
                  <a:lnTo>
                    <a:pt x="191206" y="50080"/>
                  </a:lnTo>
                  <a:lnTo>
                    <a:pt x="189925" y="51668"/>
                  </a:lnTo>
                  <a:lnTo>
                    <a:pt x="186162" y="54176"/>
                  </a:lnTo>
                  <a:lnTo>
                    <a:pt x="183667" y="54804"/>
                  </a:lnTo>
                  <a:lnTo>
                    <a:pt x="196363" y="54804"/>
                  </a:lnTo>
                  <a:lnTo>
                    <a:pt x="198153" y="50080"/>
                  </a:lnTo>
                  <a:lnTo>
                    <a:pt x="198620" y="50080"/>
                  </a:lnTo>
                  <a:lnTo>
                    <a:pt x="191874" y="48158"/>
                  </a:lnTo>
                  <a:close/>
                </a:path>
                <a:path w="448944" h="60325">
                  <a:moveTo>
                    <a:pt x="194232" y="20616"/>
                  </a:moveTo>
                  <a:lnTo>
                    <a:pt x="183747" y="20616"/>
                  </a:lnTo>
                  <a:lnTo>
                    <a:pt x="186824" y="21790"/>
                  </a:lnTo>
                  <a:lnTo>
                    <a:pt x="186619" y="21790"/>
                  </a:lnTo>
                  <a:lnTo>
                    <a:pt x="190352" y="25860"/>
                  </a:lnTo>
                  <a:lnTo>
                    <a:pt x="191513" y="29183"/>
                  </a:lnTo>
                  <a:lnTo>
                    <a:pt x="191914" y="33747"/>
                  </a:lnTo>
                  <a:lnTo>
                    <a:pt x="199360" y="33747"/>
                  </a:lnTo>
                  <a:lnTo>
                    <a:pt x="199267" y="30317"/>
                  </a:lnTo>
                  <a:lnTo>
                    <a:pt x="197772" y="24899"/>
                  </a:lnTo>
                  <a:lnTo>
                    <a:pt x="194232" y="20616"/>
                  </a:lnTo>
                  <a:close/>
                </a:path>
                <a:path w="448944" h="60325">
                  <a:moveTo>
                    <a:pt x="211690" y="47998"/>
                  </a:moveTo>
                  <a:lnTo>
                    <a:pt x="205324" y="49239"/>
                  </a:lnTo>
                  <a:lnTo>
                    <a:pt x="206205" y="53002"/>
                  </a:lnTo>
                  <a:lnTo>
                    <a:pt x="208100" y="55778"/>
                  </a:lnTo>
                  <a:lnTo>
                    <a:pt x="211009" y="57566"/>
                  </a:lnTo>
                  <a:lnTo>
                    <a:pt x="213945" y="59327"/>
                  </a:lnTo>
                  <a:lnTo>
                    <a:pt x="218108" y="60208"/>
                  </a:lnTo>
                  <a:lnTo>
                    <a:pt x="229050" y="60208"/>
                  </a:lnTo>
                  <a:lnTo>
                    <a:pt x="233360" y="59100"/>
                  </a:lnTo>
                  <a:lnTo>
                    <a:pt x="239451" y="54723"/>
                  </a:lnTo>
                  <a:lnTo>
                    <a:pt x="220083" y="54723"/>
                  </a:lnTo>
                  <a:lnTo>
                    <a:pt x="217414" y="54190"/>
                  </a:lnTo>
                  <a:lnTo>
                    <a:pt x="213571" y="52028"/>
                  </a:lnTo>
                  <a:lnTo>
                    <a:pt x="212303" y="50320"/>
                  </a:lnTo>
                  <a:lnTo>
                    <a:pt x="211690" y="47998"/>
                  </a:lnTo>
                  <a:close/>
                </a:path>
                <a:path w="448944" h="60325">
                  <a:moveTo>
                    <a:pt x="228356" y="15412"/>
                  </a:moveTo>
                  <a:lnTo>
                    <a:pt x="218188" y="15412"/>
                  </a:lnTo>
                  <a:lnTo>
                    <a:pt x="214078" y="16453"/>
                  </a:lnTo>
                  <a:lnTo>
                    <a:pt x="208447" y="20589"/>
                  </a:lnTo>
                  <a:lnTo>
                    <a:pt x="207121" y="23432"/>
                  </a:lnTo>
                  <a:lnTo>
                    <a:pt x="207046" y="29677"/>
                  </a:lnTo>
                  <a:lnTo>
                    <a:pt x="207540" y="31478"/>
                  </a:lnTo>
                  <a:lnTo>
                    <a:pt x="229237" y="41886"/>
                  </a:lnTo>
                  <a:lnTo>
                    <a:pt x="231132" y="42767"/>
                  </a:lnTo>
                  <a:lnTo>
                    <a:pt x="233480" y="44902"/>
                  </a:lnTo>
                  <a:lnTo>
                    <a:pt x="234067" y="46290"/>
                  </a:lnTo>
                  <a:lnTo>
                    <a:pt x="234027" y="50320"/>
                  </a:lnTo>
                  <a:lnTo>
                    <a:pt x="227155" y="54723"/>
                  </a:lnTo>
                  <a:lnTo>
                    <a:pt x="239499" y="54723"/>
                  </a:lnTo>
                  <a:lnTo>
                    <a:pt x="241073" y="51521"/>
                  </a:lnTo>
                  <a:lnTo>
                    <a:pt x="240971" y="44902"/>
                  </a:lnTo>
                  <a:lnTo>
                    <a:pt x="240673" y="43581"/>
                  </a:lnTo>
                  <a:lnTo>
                    <a:pt x="239872" y="42113"/>
                  </a:lnTo>
                  <a:lnTo>
                    <a:pt x="239098" y="40619"/>
                  </a:lnTo>
                  <a:lnTo>
                    <a:pt x="217935" y="32172"/>
                  </a:lnTo>
                  <a:lnTo>
                    <a:pt x="216427" y="31478"/>
                  </a:lnTo>
                  <a:lnTo>
                    <a:pt x="214492" y="29503"/>
                  </a:lnTo>
                  <a:lnTo>
                    <a:pt x="214051" y="28289"/>
                  </a:lnTo>
                  <a:lnTo>
                    <a:pt x="214051" y="24899"/>
                  </a:lnTo>
                  <a:lnTo>
                    <a:pt x="220323" y="20856"/>
                  </a:lnTo>
                  <a:lnTo>
                    <a:pt x="238600" y="20856"/>
                  </a:lnTo>
                  <a:lnTo>
                    <a:pt x="237777" y="19615"/>
                  </a:lnTo>
                  <a:lnTo>
                    <a:pt x="232146" y="16253"/>
                  </a:lnTo>
                  <a:lnTo>
                    <a:pt x="228356" y="15412"/>
                  </a:lnTo>
                  <a:close/>
                </a:path>
                <a:path w="448944" h="60325">
                  <a:moveTo>
                    <a:pt x="238600" y="20856"/>
                  </a:moveTo>
                  <a:lnTo>
                    <a:pt x="226515" y="20856"/>
                  </a:lnTo>
                  <a:lnTo>
                    <a:pt x="228850" y="21377"/>
                  </a:lnTo>
                  <a:lnTo>
                    <a:pt x="230585" y="22418"/>
                  </a:lnTo>
                  <a:lnTo>
                    <a:pt x="232346" y="23432"/>
                  </a:lnTo>
                  <a:lnTo>
                    <a:pt x="233427" y="24899"/>
                  </a:lnTo>
                  <a:lnTo>
                    <a:pt x="233827" y="26821"/>
                  </a:lnTo>
                  <a:lnTo>
                    <a:pt x="240312" y="26020"/>
                  </a:lnTo>
                  <a:lnTo>
                    <a:pt x="239587" y="22418"/>
                  </a:lnTo>
                  <a:lnTo>
                    <a:pt x="238946" y="21377"/>
                  </a:lnTo>
                  <a:lnTo>
                    <a:pt x="238600" y="20856"/>
                  </a:lnTo>
                  <a:close/>
                </a:path>
                <a:path w="448944" h="60325">
                  <a:moveTo>
                    <a:pt x="257486" y="21337"/>
                  </a:moveTo>
                  <a:lnTo>
                    <a:pt x="250281" y="21337"/>
                  </a:lnTo>
                  <a:lnTo>
                    <a:pt x="250402" y="53909"/>
                  </a:lnTo>
                  <a:lnTo>
                    <a:pt x="251001" y="55951"/>
                  </a:lnTo>
                  <a:lnTo>
                    <a:pt x="253883" y="59234"/>
                  </a:lnTo>
                  <a:lnTo>
                    <a:pt x="256045" y="60048"/>
                  </a:lnTo>
                  <a:lnTo>
                    <a:pt x="261436" y="60048"/>
                  </a:lnTo>
                  <a:lnTo>
                    <a:pt x="263865" y="59727"/>
                  </a:lnTo>
                  <a:lnTo>
                    <a:pt x="266213" y="59087"/>
                  </a:lnTo>
                  <a:lnTo>
                    <a:pt x="266213" y="54323"/>
                  </a:lnTo>
                  <a:lnTo>
                    <a:pt x="260369" y="54323"/>
                  </a:lnTo>
                  <a:lnTo>
                    <a:pt x="259181" y="53909"/>
                  </a:lnTo>
                  <a:lnTo>
                    <a:pt x="258487" y="53082"/>
                  </a:lnTo>
                  <a:lnTo>
                    <a:pt x="257820" y="52228"/>
                  </a:lnTo>
                  <a:lnTo>
                    <a:pt x="257486" y="50760"/>
                  </a:lnTo>
                  <a:lnTo>
                    <a:pt x="257486" y="21337"/>
                  </a:lnTo>
                  <a:close/>
                </a:path>
                <a:path w="448944" h="60325">
                  <a:moveTo>
                    <a:pt x="266213" y="53763"/>
                  </a:moveTo>
                  <a:lnTo>
                    <a:pt x="264345" y="54136"/>
                  </a:lnTo>
                  <a:lnTo>
                    <a:pt x="262957" y="54323"/>
                  </a:lnTo>
                  <a:lnTo>
                    <a:pt x="266213" y="54323"/>
                  </a:lnTo>
                  <a:lnTo>
                    <a:pt x="266213" y="53763"/>
                  </a:lnTo>
                  <a:close/>
                </a:path>
                <a:path w="448944" h="60325">
                  <a:moveTo>
                    <a:pt x="265493" y="16092"/>
                  </a:moveTo>
                  <a:lnTo>
                    <a:pt x="245276" y="16092"/>
                  </a:lnTo>
                  <a:lnTo>
                    <a:pt x="245276" y="21337"/>
                  </a:lnTo>
                  <a:lnTo>
                    <a:pt x="265493" y="21337"/>
                  </a:lnTo>
                  <a:lnTo>
                    <a:pt x="265493" y="16092"/>
                  </a:lnTo>
                  <a:close/>
                </a:path>
                <a:path w="448944" h="60325">
                  <a:moveTo>
                    <a:pt x="257486" y="6405"/>
                  </a:moveTo>
                  <a:lnTo>
                    <a:pt x="252682" y="6405"/>
                  </a:lnTo>
                  <a:lnTo>
                    <a:pt x="250561" y="16092"/>
                  </a:lnTo>
                  <a:lnTo>
                    <a:pt x="257486" y="16092"/>
                  </a:lnTo>
                  <a:lnTo>
                    <a:pt x="257486" y="6405"/>
                  </a:lnTo>
                  <a:close/>
                </a:path>
                <a:path w="448944" h="60325">
                  <a:moveTo>
                    <a:pt x="336470" y="3002"/>
                  </a:moveTo>
                  <a:lnTo>
                    <a:pt x="296398" y="3002"/>
                  </a:lnTo>
                  <a:lnTo>
                    <a:pt x="296398" y="59407"/>
                  </a:lnTo>
                  <a:lnTo>
                    <a:pt x="304044" y="59407"/>
                  </a:lnTo>
                  <a:lnTo>
                    <a:pt x="304044" y="36549"/>
                  </a:lnTo>
                  <a:lnTo>
                    <a:pt x="335509" y="36549"/>
                  </a:lnTo>
                  <a:lnTo>
                    <a:pt x="335509" y="30224"/>
                  </a:lnTo>
                  <a:lnTo>
                    <a:pt x="304044" y="30224"/>
                  </a:lnTo>
                  <a:lnTo>
                    <a:pt x="304044" y="9247"/>
                  </a:lnTo>
                  <a:lnTo>
                    <a:pt x="336470" y="9247"/>
                  </a:lnTo>
                  <a:lnTo>
                    <a:pt x="336470" y="3002"/>
                  </a:lnTo>
                  <a:close/>
                </a:path>
                <a:path w="448944" h="60325">
                  <a:moveTo>
                    <a:pt x="352483" y="0"/>
                  </a:moveTo>
                  <a:lnTo>
                    <a:pt x="345277" y="0"/>
                  </a:lnTo>
                  <a:lnTo>
                    <a:pt x="345277" y="6885"/>
                  </a:lnTo>
                  <a:lnTo>
                    <a:pt x="352483" y="6885"/>
                  </a:lnTo>
                  <a:lnTo>
                    <a:pt x="352483" y="0"/>
                  </a:lnTo>
                  <a:close/>
                </a:path>
                <a:path w="448944" h="60325">
                  <a:moveTo>
                    <a:pt x="352483" y="16092"/>
                  </a:moveTo>
                  <a:lnTo>
                    <a:pt x="345277" y="16092"/>
                  </a:lnTo>
                  <a:lnTo>
                    <a:pt x="345277" y="59407"/>
                  </a:lnTo>
                  <a:lnTo>
                    <a:pt x="352483" y="59407"/>
                  </a:lnTo>
                  <a:lnTo>
                    <a:pt x="352483" y="16092"/>
                  </a:lnTo>
                  <a:close/>
                </a:path>
                <a:path w="448944" h="60325">
                  <a:moveTo>
                    <a:pt x="370297" y="16092"/>
                  </a:moveTo>
                  <a:lnTo>
                    <a:pt x="363491" y="16092"/>
                  </a:lnTo>
                  <a:lnTo>
                    <a:pt x="363616" y="19415"/>
                  </a:lnTo>
                  <a:lnTo>
                    <a:pt x="363732" y="59407"/>
                  </a:lnTo>
                  <a:lnTo>
                    <a:pt x="370937" y="59407"/>
                  </a:lnTo>
                  <a:lnTo>
                    <a:pt x="370937" y="32025"/>
                  </a:lnTo>
                  <a:lnTo>
                    <a:pt x="371725" y="28342"/>
                  </a:lnTo>
                  <a:lnTo>
                    <a:pt x="373805" y="24940"/>
                  </a:lnTo>
                  <a:lnTo>
                    <a:pt x="370617" y="24940"/>
                  </a:lnTo>
                  <a:lnTo>
                    <a:pt x="370537" y="22031"/>
                  </a:lnTo>
                  <a:lnTo>
                    <a:pt x="370417" y="19415"/>
                  </a:lnTo>
                  <a:lnTo>
                    <a:pt x="370297" y="16092"/>
                  </a:lnTo>
                  <a:close/>
                </a:path>
                <a:path w="448944" h="60325">
                  <a:moveTo>
                    <a:pt x="382053" y="15292"/>
                  </a:moveTo>
                  <a:lnTo>
                    <a:pt x="379304" y="15292"/>
                  </a:lnTo>
                  <a:lnTo>
                    <a:pt x="377823" y="15559"/>
                  </a:lnTo>
                  <a:lnTo>
                    <a:pt x="370777" y="24940"/>
                  </a:lnTo>
                  <a:lnTo>
                    <a:pt x="373805" y="24940"/>
                  </a:lnTo>
                  <a:lnTo>
                    <a:pt x="374874" y="23191"/>
                  </a:lnTo>
                  <a:lnTo>
                    <a:pt x="376921" y="22031"/>
                  </a:lnTo>
                  <a:lnTo>
                    <a:pt x="383988" y="22031"/>
                  </a:lnTo>
                  <a:lnTo>
                    <a:pt x="383988" y="15692"/>
                  </a:lnTo>
                  <a:lnTo>
                    <a:pt x="383027" y="15425"/>
                  </a:lnTo>
                  <a:lnTo>
                    <a:pt x="382053" y="15292"/>
                  </a:lnTo>
                  <a:close/>
                </a:path>
                <a:path w="448944" h="60325">
                  <a:moveTo>
                    <a:pt x="383988" y="22031"/>
                  </a:moveTo>
                  <a:lnTo>
                    <a:pt x="383081" y="22031"/>
                  </a:lnTo>
                  <a:lnTo>
                    <a:pt x="384079" y="22324"/>
                  </a:lnTo>
                  <a:lnTo>
                    <a:pt x="383988" y="22031"/>
                  </a:lnTo>
                  <a:close/>
                </a:path>
                <a:path w="448944" h="60325">
                  <a:moveTo>
                    <a:pt x="393996" y="47998"/>
                  </a:moveTo>
                  <a:lnTo>
                    <a:pt x="387631" y="49239"/>
                  </a:lnTo>
                  <a:lnTo>
                    <a:pt x="388512" y="53002"/>
                  </a:lnTo>
                  <a:lnTo>
                    <a:pt x="390406" y="55778"/>
                  </a:lnTo>
                  <a:lnTo>
                    <a:pt x="393315" y="57566"/>
                  </a:lnTo>
                  <a:lnTo>
                    <a:pt x="396251" y="59327"/>
                  </a:lnTo>
                  <a:lnTo>
                    <a:pt x="400414" y="60208"/>
                  </a:lnTo>
                  <a:lnTo>
                    <a:pt x="411357" y="60208"/>
                  </a:lnTo>
                  <a:lnTo>
                    <a:pt x="415667" y="59100"/>
                  </a:lnTo>
                  <a:lnTo>
                    <a:pt x="421757" y="54723"/>
                  </a:lnTo>
                  <a:lnTo>
                    <a:pt x="402389" y="54723"/>
                  </a:lnTo>
                  <a:lnTo>
                    <a:pt x="399721" y="54190"/>
                  </a:lnTo>
                  <a:lnTo>
                    <a:pt x="395877" y="52028"/>
                  </a:lnTo>
                  <a:lnTo>
                    <a:pt x="394610" y="50320"/>
                  </a:lnTo>
                  <a:lnTo>
                    <a:pt x="393996" y="47998"/>
                  </a:lnTo>
                  <a:close/>
                </a:path>
                <a:path w="448944" h="60325">
                  <a:moveTo>
                    <a:pt x="410663" y="15412"/>
                  </a:moveTo>
                  <a:lnTo>
                    <a:pt x="400494" y="15412"/>
                  </a:lnTo>
                  <a:lnTo>
                    <a:pt x="396384" y="16453"/>
                  </a:lnTo>
                  <a:lnTo>
                    <a:pt x="390753" y="20589"/>
                  </a:lnTo>
                  <a:lnTo>
                    <a:pt x="389427" y="23432"/>
                  </a:lnTo>
                  <a:lnTo>
                    <a:pt x="389352" y="29677"/>
                  </a:lnTo>
                  <a:lnTo>
                    <a:pt x="389846" y="31478"/>
                  </a:lnTo>
                  <a:lnTo>
                    <a:pt x="411543" y="41886"/>
                  </a:lnTo>
                  <a:lnTo>
                    <a:pt x="413438" y="42767"/>
                  </a:lnTo>
                  <a:lnTo>
                    <a:pt x="415787" y="44902"/>
                  </a:lnTo>
                  <a:lnTo>
                    <a:pt x="416374" y="46290"/>
                  </a:lnTo>
                  <a:lnTo>
                    <a:pt x="416333" y="50320"/>
                  </a:lnTo>
                  <a:lnTo>
                    <a:pt x="409462" y="54723"/>
                  </a:lnTo>
                  <a:lnTo>
                    <a:pt x="421805" y="54723"/>
                  </a:lnTo>
                  <a:lnTo>
                    <a:pt x="423380" y="51521"/>
                  </a:lnTo>
                  <a:lnTo>
                    <a:pt x="423277" y="44902"/>
                  </a:lnTo>
                  <a:lnTo>
                    <a:pt x="422979" y="43581"/>
                  </a:lnTo>
                  <a:lnTo>
                    <a:pt x="422179" y="42113"/>
                  </a:lnTo>
                  <a:lnTo>
                    <a:pt x="421405" y="40619"/>
                  </a:lnTo>
                  <a:lnTo>
                    <a:pt x="400241" y="32172"/>
                  </a:lnTo>
                  <a:lnTo>
                    <a:pt x="398734" y="31478"/>
                  </a:lnTo>
                  <a:lnTo>
                    <a:pt x="396798" y="29503"/>
                  </a:lnTo>
                  <a:lnTo>
                    <a:pt x="396358" y="28289"/>
                  </a:lnTo>
                  <a:lnTo>
                    <a:pt x="396358" y="24899"/>
                  </a:lnTo>
                  <a:lnTo>
                    <a:pt x="402630" y="20856"/>
                  </a:lnTo>
                  <a:lnTo>
                    <a:pt x="420907" y="20856"/>
                  </a:lnTo>
                  <a:lnTo>
                    <a:pt x="420084" y="19615"/>
                  </a:lnTo>
                  <a:lnTo>
                    <a:pt x="414452" y="16253"/>
                  </a:lnTo>
                  <a:lnTo>
                    <a:pt x="410663" y="15412"/>
                  </a:lnTo>
                  <a:close/>
                </a:path>
                <a:path w="448944" h="60325">
                  <a:moveTo>
                    <a:pt x="420907" y="20856"/>
                  </a:moveTo>
                  <a:lnTo>
                    <a:pt x="408821" y="20856"/>
                  </a:lnTo>
                  <a:lnTo>
                    <a:pt x="411156" y="21377"/>
                  </a:lnTo>
                  <a:lnTo>
                    <a:pt x="412891" y="22418"/>
                  </a:lnTo>
                  <a:lnTo>
                    <a:pt x="414653" y="23432"/>
                  </a:lnTo>
                  <a:lnTo>
                    <a:pt x="415733" y="24899"/>
                  </a:lnTo>
                  <a:lnTo>
                    <a:pt x="416134" y="26821"/>
                  </a:lnTo>
                  <a:lnTo>
                    <a:pt x="422619" y="26020"/>
                  </a:lnTo>
                  <a:lnTo>
                    <a:pt x="421893" y="22418"/>
                  </a:lnTo>
                  <a:lnTo>
                    <a:pt x="421252" y="21377"/>
                  </a:lnTo>
                  <a:lnTo>
                    <a:pt x="420907" y="20856"/>
                  </a:lnTo>
                  <a:close/>
                </a:path>
                <a:path w="448944" h="60325">
                  <a:moveTo>
                    <a:pt x="439793" y="21337"/>
                  </a:moveTo>
                  <a:lnTo>
                    <a:pt x="432587" y="21337"/>
                  </a:lnTo>
                  <a:lnTo>
                    <a:pt x="432708" y="53909"/>
                  </a:lnTo>
                  <a:lnTo>
                    <a:pt x="433308" y="55951"/>
                  </a:lnTo>
                  <a:lnTo>
                    <a:pt x="436190" y="59234"/>
                  </a:lnTo>
                  <a:lnTo>
                    <a:pt x="438352" y="60048"/>
                  </a:lnTo>
                  <a:lnTo>
                    <a:pt x="443743" y="60048"/>
                  </a:lnTo>
                  <a:lnTo>
                    <a:pt x="446171" y="59727"/>
                  </a:lnTo>
                  <a:lnTo>
                    <a:pt x="448520" y="59087"/>
                  </a:lnTo>
                  <a:lnTo>
                    <a:pt x="448520" y="54323"/>
                  </a:lnTo>
                  <a:lnTo>
                    <a:pt x="442675" y="54323"/>
                  </a:lnTo>
                  <a:lnTo>
                    <a:pt x="441487" y="53909"/>
                  </a:lnTo>
                  <a:lnTo>
                    <a:pt x="440794" y="53082"/>
                  </a:lnTo>
                  <a:lnTo>
                    <a:pt x="440126" y="52228"/>
                  </a:lnTo>
                  <a:lnTo>
                    <a:pt x="439793" y="50760"/>
                  </a:lnTo>
                  <a:lnTo>
                    <a:pt x="439793" y="21337"/>
                  </a:lnTo>
                  <a:close/>
                </a:path>
                <a:path w="448944" h="60325">
                  <a:moveTo>
                    <a:pt x="448520" y="53763"/>
                  </a:moveTo>
                  <a:lnTo>
                    <a:pt x="446652" y="54136"/>
                  </a:lnTo>
                  <a:lnTo>
                    <a:pt x="445264" y="54323"/>
                  </a:lnTo>
                  <a:lnTo>
                    <a:pt x="448520" y="54323"/>
                  </a:lnTo>
                  <a:lnTo>
                    <a:pt x="448520" y="53763"/>
                  </a:lnTo>
                  <a:close/>
                </a:path>
                <a:path w="448944" h="60325">
                  <a:moveTo>
                    <a:pt x="447799" y="16092"/>
                  </a:moveTo>
                  <a:lnTo>
                    <a:pt x="427583" y="16092"/>
                  </a:lnTo>
                  <a:lnTo>
                    <a:pt x="427583" y="21337"/>
                  </a:lnTo>
                  <a:lnTo>
                    <a:pt x="447799" y="21337"/>
                  </a:lnTo>
                  <a:lnTo>
                    <a:pt x="447799" y="16092"/>
                  </a:lnTo>
                  <a:close/>
                </a:path>
                <a:path w="448944" h="60325">
                  <a:moveTo>
                    <a:pt x="439793" y="6405"/>
                  </a:moveTo>
                  <a:lnTo>
                    <a:pt x="434989" y="6405"/>
                  </a:lnTo>
                  <a:lnTo>
                    <a:pt x="432867" y="16092"/>
                  </a:lnTo>
                  <a:lnTo>
                    <a:pt x="439793" y="16092"/>
                  </a:lnTo>
                  <a:lnTo>
                    <a:pt x="439793" y="6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3181" y="4193116"/>
            <a:ext cx="1012914" cy="23416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2526" y="2819465"/>
            <a:ext cx="1968693" cy="39031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4591329"/>
            <a:ext cx="2088231" cy="243377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7165597"/>
            <a:ext cx="2088231" cy="243377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9739865"/>
            <a:ext cx="2088231" cy="243377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0" y="12314135"/>
            <a:ext cx="2088231" cy="243377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4657" y="14888404"/>
            <a:ext cx="1953574" cy="243377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4657" y="17462672"/>
            <a:ext cx="1953574" cy="24337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24" y="375389"/>
              <a:ext cx="153232" cy="13024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9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4096" y="3393954"/>
              <a:ext cx="2249805" cy="122555"/>
            </a:xfrm>
            <a:custGeom>
              <a:avLst/>
              <a:gdLst/>
              <a:ahLst/>
              <a:cxnLst/>
              <a:rect l="l" t="t" r="r" b="b"/>
              <a:pathLst>
                <a:path w="2249805" h="122554">
                  <a:moveTo>
                    <a:pt x="2188492" y="0"/>
                  </a:moveTo>
                  <a:lnTo>
                    <a:pt x="61250" y="0"/>
                  </a:lnTo>
                  <a:lnTo>
                    <a:pt x="37409" y="4813"/>
                  </a:lnTo>
                  <a:lnTo>
                    <a:pt x="17939" y="17939"/>
                  </a:lnTo>
                  <a:lnTo>
                    <a:pt x="4813" y="37409"/>
                  </a:lnTo>
                  <a:lnTo>
                    <a:pt x="0" y="61250"/>
                  </a:lnTo>
                  <a:lnTo>
                    <a:pt x="4813" y="85092"/>
                  </a:lnTo>
                  <a:lnTo>
                    <a:pt x="17939" y="104561"/>
                  </a:lnTo>
                  <a:lnTo>
                    <a:pt x="37409" y="117687"/>
                  </a:lnTo>
                  <a:lnTo>
                    <a:pt x="61250" y="122501"/>
                  </a:lnTo>
                  <a:lnTo>
                    <a:pt x="2188492" y="122501"/>
                  </a:lnTo>
                  <a:lnTo>
                    <a:pt x="2212333" y="117687"/>
                  </a:lnTo>
                  <a:lnTo>
                    <a:pt x="2231802" y="104561"/>
                  </a:lnTo>
                  <a:lnTo>
                    <a:pt x="2244929" y="85092"/>
                  </a:lnTo>
                  <a:lnTo>
                    <a:pt x="2249742" y="61250"/>
                  </a:lnTo>
                  <a:lnTo>
                    <a:pt x="2244929" y="37409"/>
                  </a:lnTo>
                  <a:lnTo>
                    <a:pt x="2231802" y="17939"/>
                  </a:lnTo>
                  <a:lnTo>
                    <a:pt x="2212333" y="4813"/>
                  </a:lnTo>
                  <a:lnTo>
                    <a:pt x="2188492" y="0"/>
                  </a:lnTo>
                  <a:close/>
                </a:path>
              </a:pathLst>
            </a:custGeom>
            <a:solidFill>
              <a:srgbClr val="4A90E2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3393953"/>
              <a:ext cx="1958975" cy="122555"/>
            </a:xfrm>
            <a:custGeom>
              <a:avLst/>
              <a:gdLst/>
              <a:ahLst/>
              <a:cxnLst/>
              <a:rect l="l" t="t" r="r" b="b"/>
              <a:pathLst>
                <a:path w="1958975" h="122554">
                  <a:moveTo>
                    <a:pt x="1958916" y="0"/>
                  </a:moveTo>
                  <a:lnTo>
                    <a:pt x="0" y="0"/>
                  </a:lnTo>
                  <a:lnTo>
                    <a:pt x="0" y="122501"/>
                  </a:lnTo>
                  <a:lnTo>
                    <a:pt x="1958916" y="122501"/>
                  </a:lnTo>
                  <a:lnTo>
                    <a:pt x="195891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5" y="3735192"/>
              <a:ext cx="1169235" cy="1142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894" y="4023998"/>
              <a:ext cx="2200751" cy="235476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6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4096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9" y="8124205"/>
              <a:ext cx="91875" cy="10208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165085" y="8083302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37460" y="8135170"/>
              <a:ext cx="322580" cy="65405"/>
            </a:xfrm>
            <a:custGeom>
              <a:avLst/>
              <a:gdLst/>
              <a:ahLst/>
              <a:cxnLst/>
              <a:rect l="l" t="t" r="r" b="b"/>
              <a:pathLst>
                <a:path w="322580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22580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22580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22580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22580" h="65404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22580" h="65404">
                  <a:moveTo>
                    <a:pt x="87780" y="30436"/>
                  </a:moveTo>
                  <a:lnTo>
                    <a:pt x="73997" y="30436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6"/>
                  </a:lnTo>
                  <a:close/>
                </a:path>
                <a:path w="322580" h="65404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6"/>
                  </a:lnTo>
                  <a:lnTo>
                    <a:pt x="87780" y="30436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22580" h="65404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22580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22580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22580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22580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22580" h="65404">
                  <a:moveTo>
                    <a:pt x="215303" y="54364"/>
                  </a:moveTo>
                  <a:lnTo>
                    <a:pt x="206549" y="54364"/>
                  </a:lnTo>
                  <a:lnTo>
                    <a:pt x="206549" y="64196"/>
                  </a:lnTo>
                  <a:lnTo>
                    <a:pt x="215303" y="64196"/>
                  </a:lnTo>
                  <a:lnTo>
                    <a:pt x="215303" y="54364"/>
                  </a:lnTo>
                  <a:close/>
                </a:path>
                <a:path w="322580" h="65404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22580" h="65404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22580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22580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4096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1" cy="1020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77904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128140" y="9103033"/>
              <a:ext cx="506095" cy="171450"/>
            </a:xfrm>
            <a:custGeom>
              <a:avLst/>
              <a:gdLst/>
              <a:ahLst/>
              <a:cxnLst/>
              <a:rect l="l" t="t" r="r" b="b"/>
              <a:pathLst>
                <a:path w="506094" h="171450">
                  <a:moveTo>
                    <a:pt x="44440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44406" y="170834"/>
                  </a:lnTo>
                  <a:lnTo>
                    <a:pt x="468264" y="166018"/>
                  </a:lnTo>
                  <a:lnTo>
                    <a:pt x="487746" y="152882"/>
                  </a:lnTo>
                  <a:lnTo>
                    <a:pt x="500882" y="133399"/>
                  </a:lnTo>
                  <a:lnTo>
                    <a:pt x="505699" y="109541"/>
                  </a:lnTo>
                  <a:lnTo>
                    <a:pt x="505699" y="61292"/>
                  </a:lnTo>
                  <a:lnTo>
                    <a:pt x="500882" y="37434"/>
                  </a:lnTo>
                  <a:lnTo>
                    <a:pt x="487746" y="17952"/>
                  </a:lnTo>
                  <a:lnTo>
                    <a:pt x="468264" y="4816"/>
                  </a:lnTo>
                  <a:lnTo>
                    <a:pt x="44440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192172" y="9154901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91266" y="57327"/>
                  </a:moveTo>
                  <a:lnTo>
                    <a:pt x="51626" y="57327"/>
                  </a:lnTo>
                  <a:lnTo>
                    <a:pt x="51626" y="64196"/>
                  </a:lnTo>
                  <a:lnTo>
                    <a:pt x="91266" y="64196"/>
                  </a:lnTo>
                  <a:lnTo>
                    <a:pt x="91266" y="57327"/>
                  </a:lnTo>
                  <a:close/>
                </a:path>
                <a:path w="374014" h="65404">
                  <a:moveTo>
                    <a:pt x="75868" y="8664"/>
                  </a:moveTo>
                  <a:lnTo>
                    <a:pt x="67742" y="8664"/>
                  </a:lnTo>
                  <a:lnTo>
                    <a:pt x="67742" y="57327"/>
                  </a:lnTo>
                  <a:lnTo>
                    <a:pt x="75868" y="57327"/>
                  </a:lnTo>
                  <a:lnTo>
                    <a:pt x="75868" y="8664"/>
                  </a:lnTo>
                  <a:close/>
                </a:path>
                <a:path w="374014" h="65404">
                  <a:moveTo>
                    <a:pt x="75868" y="942"/>
                  </a:moveTo>
                  <a:lnTo>
                    <a:pt x="68415" y="942"/>
                  </a:lnTo>
                  <a:lnTo>
                    <a:pt x="53466" y="11223"/>
                  </a:lnTo>
                  <a:lnTo>
                    <a:pt x="53466" y="18854"/>
                  </a:lnTo>
                  <a:lnTo>
                    <a:pt x="67742" y="8664"/>
                  </a:lnTo>
                  <a:lnTo>
                    <a:pt x="75868" y="8664"/>
                  </a:lnTo>
                  <a:lnTo>
                    <a:pt x="75868" y="942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84096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9" y="9765331"/>
              <a:ext cx="91875" cy="10208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114112" y="9724428"/>
              <a:ext cx="520065" cy="171450"/>
            </a:xfrm>
            <a:custGeom>
              <a:avLst/>
              <a:gdLst/>
              <a:ahLst/>
              <a:cxnLst/>
              <a:rect l="l" t="t" r="r" b="b"/>
              <a:pathLst>
                <a:path w="520064" h="171450">
                  <a:moveTo>
                    <a:pt x="458434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58434" y="170834"/>
                  </a:lnTo>
                  <a:lnTo>
                    <a:pt x="482292" y="166018"/>
                  </a:lnTo>
                  <a:lnTo>
                    <a:pt x="501774" y="152882"/>
                  </a:lnTo>
                  <a:lnTo>
                    <a:pt x="514910" y="133399"/>
                  </a:lnTo>
                  <a:lnTo>
                    <a:pt x="519727" y="109541"/>
                  </a:lnTo>
                  <a:lnTo>
                    <a:pt x="519727" y="61292"/>
                  </a:lnTo>
                  <a:lnTo>
                    <a:pt x="514910" y="37434"/>
                  </a:lnTo>
                  <a:lnTo>
                    <a:pt x="501774" y="17952"/>
                  </a:lnTo>
                  <a:lnTo>
                    <a:pt x="482292" y="4816"/>
                  </a:lnTo>
                  <a:lnTo>
                    <a:pt x="45843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85158" y="9776296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07651" y="49112"/>
                  </a:moveTo>
                  <a:lnTo>
                    <a:pt x="99481" y="50054"/>
                  </a:lnTo>
                  <a:lnTo>
                    <a:pt x="100368" y="54574"/>
                  </a:lnTo>
                  <a:lnTo>
                    <a:pt x="100439" y="54933"/>
                  </a:lnTo>
                  <a:lnTo>
                    <a:pt x="102627" y="58494"/>
                  </a:lnTo>
                  <a:lnTo>
                    <a:pt x="102728" y="58659"/>
                  </a:lnTo>
                  <a:lnTo>
                    <a:pt x="109971" y="63806"/>
                  </a:lnTo>
                  <a:lnTo>
                    <a:pt x="114729" y="65093"/>
                  </a:lnTo>
                  <a:lnTo>
                    <a:pt x="127658" y="65093"/>
                  </a:lnTo>
                  <a:lnTo>
                    <a:pt x="133150" y="63178"/>
                  </a:lnTo>
                  <a:lnTo>
                    <a:pt x="137999" y="58494"/>
                  </a:lnTo>
                  <a:lnTo>
                    <a:pt x="117273" y="58494"/>
                  </a:lnTo>
                  <a:lnTo>
                    <a:pt x="114415" y="57716"/>
                  </a:lnTo>
                  <a:lnTo>
                    <a:pt x="110046" y="54574"/>
                  </a:lnTo>
                  <a:lnTo>
                    <a:pt x="108519" y="52224"/>
                  </a:lnTo>
                  <a:lnTo>
                    <a:pt x="107651" y="49112"/>
                  </a:lnTo>
                  <a:close/>
                </a:path>
                <a:path w="374014" h="65404">
                  <a:moveTo>
                    <a:pt x="138958" y="30436"/>
                  </a:moveTo>
                  <a:lnTo>
                    <a:pt x="125174" y="30436"/>
                  </a:lnTo>
                  <a:lnTo>
                    <a:pt x="128496" y="31664"/>
                  </a:lnTo>
                  <a:lnTo>
                    <a:pt x="133434" y="36572"/>
                  </a:lnTo>
                  <a:lnTo>
                    <a:pt x="134676" y="39789"/>
                  </a:lnTo>
                  <a:lnTo>
                    <a:pt x="134676" y="48349"/>
                  </a:lnTo>
                  <a:lnTo>
                    <a:pt x="133449" y="51955"/>
                  </a:lnTo>
                  <a:lnTo>
                    <a:pt x="128541" y="57192"/>
                  </a:lnTo>
                  <a:lnTo>
                    <a:pt x="125144" y="58494"/>
                  </a:lnTo>
                  <a:lnTo>
                    <a:pt x="137999" y="58494"/>
                  </a:lnTo>
                  <a:lnTo>
                    <a:pt x="141081" y="55516"/>
                  </a:lnTo>
                  <a:lnTo>
                    <a:pt x="143071" y="50264"/>
                  </a:lnTo>
                  <a:lnTo>
                    <a:pt x="143071" y="39789"/>
                  </a:lnTo>
                  <a:lnTo>
                    <a:pt x="142317" y="36572"/>
                  </a:lnTo>
                  <a:lnTo>
                    <a:pt x="142233" y="36228"/>
                  </a:lnTo>
                  <a:lnTo>
                    <a:pt x="138958" y="30436"/>
                  </a:lnTo>
                  <a:close/>
                </a:path>
                <a:path w="374014" h="65404">
                  <a:moveTo>
                    <a:pt x="139390" y="942"/>
                  </a:moveTo>
                  <a:lnTo>
                    <a:pt x="103431" y="942"/>
                  </a:lnTo>
                  <a:lnTo>
                    <a:pt x="101611" y="30302"/>
                  </a:lnTo>
                  <a:lnTo>
                    <a:pt x="101527" y="31664"/>
                  </a:lnTo>
                  <a:lnTo>
                    <a:pt x="101424" y="33325"/>
                  </a:lnTo>
                  <a:lnTo>
                    <a:pt x="101321" y="34971"/>
                  </a:lnTo>
                  <a:lnTo>
                    <a:pt x="109223" y="34971"/>
                  </a:lnTo>
                  <a:lnTo>
                    <a:pt x="111108" y="33325"/>
                  </a:lnTo>
                  <a:lnTo>
                    <a:pt x="112993" y="32157"/>
                  </a:lnTo>
                  <a:lnTo>
                    <a:pt x="116764" y="30781"/>
                  </a:lnTo>
                  <a:lnTo>
                    <a:pt x="118800" y="30436"/>
                  </a:lnTo>
                  <a:lnTo>
                    <a:pt x="138958" y="30436"/>
                  </a:lnTo>
                  <a:lnTo>
                    <a:pt x="138881" y="30302"/>
                  </a:lnTo>
                  <a:lnTo>
                    <a:pt x="136517" y="27997"/>
                  </a:lnTo>
                  <a:lnTo>
                    <a:pt x="109574" y="27997"/>
                  </a:lnTo>
                  <a:lnTo>
                    <a:pt x="110794" y="7811"/>
                  </a:lnTo>
                  <a:lnTo>
                    <a:pt x="139390" y="7811"/>
                  </a:lnTo>
                  <a:lnTo>
                    <a:pt x="139390" y="942"/>
                  </a:lnTo>
                  <a:close/>
                </a:path>
                <a:path w="374014" h="65404">
                  <a:moveTo>
                    <a:pt x="126805" y="23837"/>
                  </a:moveTo>
                  <a:lnTo>
                    <a:pt x="117438" y="23837"/>
                  </a:lnTo>
                  <a:lnTo>
                    <a:pt x="113083" y="25184"/>
                  </a:lnTo>
                  <a:lnTo>
                    <a:pt x="109426" y="27997"/>
                  </a:lnTo>
                  <a:lnTo>
                    <a:pt x="136517" y="27997"/>
                  </a:lnTo>
                  <a:lnTo>
                    <a:pt x="130412" y="24675"/>
                  </a:lnTo>
                  <a:lnTo>
                    <a:pt x="126805" y="23837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4096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9" y="11152845"/>
              <a:ext cx="91875" cy="10208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77904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165085" y="11111941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237460" y="11163810"/>
              <a:ext cx="322580" cy="65405"/>
            </a:xfrm>
            <a:custGeom>
              <a:avLst/>
              <a:gdLst/>
              <a:ahLst/>
              <a:cxnLst/>
              <a:rect l="l" t="t" r="r" b="b"/>
              <a:pathLst>
                <a:path w="322580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22580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22580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22580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22580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22580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22580" h="65404">
                  <a:moveTo>
                    <a:pt x="107651" y="49112"/>
                  </a:moveTo>
                  <a:lnTo>
                    <a:pt x="99481" y="50054"/>
                  </a:lnTo>
                  <a:lnTo>
                    <a:pt x="100368" y="54574"/>
                  </a:lnTo>
                  <a:lnTo>
                    <a:pt x="100439" y="54933"/>
                  </a:lnTo>
                  <a:lnTo>
                    <a:pt x="102627" y="58494"/>
                  </a:lnTo>
                  <a:lnTo>
                    <a:pt x="102728" y="58659"/>
                  </a:lnTo>
                  <a:lnTo>
                    <a:pt x="109971" y="63806"/>
                  </a:lnTo>
                  <a:lnTo>
                    <a:pt x="114729" y="65093"/>
                  </a:lnTo>
                  <a:lnTo>
                    <a:pt x="127658" y="65093"/>
                  </a:lnTo>
                  <a:lnTo>
                    <a:pt x="133150" y="63178"/>
                  </a:lnTo>
                  <a:lnTo>
                    <a:pt x="137999" y="58494"/>
                  </a:lnTo>
                  <a:lnTo>
                    <a:pt x="117273" y="58494"/>
                  </a:lnTo>
                  <a:lnTo>
                    <a:pt x="114415" y="57716"/>
                  </a:lnTo>
                  <a:lnTo>
                    <a:pt x="110046" y="54574"/>
                  </a:lnTo>
                  <a:lnTo>
                    <a:pt x="108519" y="52224"/>
                  </a:lnTo>
                  <a:lnTo>
                    <a:pt x="107651" y="49112"/>
                  </a:lnTo>
                  <a:close/>
                </a:path>
                <a:path w="322580" h="65404">
                  <a:moveTo>
                    <a:pt x="138958" y="30436"/>
                  </a:moveTo>
                  <a:lnTo>
                    <a:pt x="125174" y="30436"/>
                  </a:lnTo>
                  <a:lnTo>
                    <a:pt x="128496" y="31664"/>
                  </a:lnTo>
                  <a:lnTo>
                    <a:pt x="133434" y="36572"/>
                  </a:lnTo>
                  <a:lnTo>
                    <a:pt x="134676" y="39789"/>
                  </a:lnTo>
                  <a:lnTo>
                    <a:pt x="134676" y="48349"/>
                  </a:lnTo>
                  <a:lnTo>
                    <a:pt x="133449" y="51955"/>
                  </a:lnTo>
                  <a:lnTo>
                    <a:pt x="128541" y="57192"/>
                  </a:lnTo>
                  <a:lnTo>
                    <a:pt x="125144" y="58494"/>
                  </a:lnTo>
                  <a:lnTo>
                    <a:pt x="137999" y="58494"/>
                  </a:lnTo>
                  <a:lnTo>
                    <a:pt x="141081" y="55516"/>
                  </a:lnTo>
                  <a:lnTo>
                    <a:pt x="143071" y="50264"/>
                  </a:lnTo>
                  <a:lnTo>
                    <a:pt x="143071" y="39789"/>
                  </a:lnTo>
                  <a:lnTo>
                    <a:pt x="142317" y="36572"/>
                  </a:lnTo>
                  <a:lnTo>
                    <a:pt x="142233" y="36228"/>
                  </a:lnTo>
                  <a:lnTo>
                    <a:pt x="138958" y="30436"/>
                  </a:lnTo>
                  <a:close/>
                </a:path>
                <a:path w="322580" h="65404">
                  <a:moveTo>
                    <a:pt x="139390" y="942"/>
                  </a:moveTo>
                  <a:lnTo>
                    <a:pt x="103431" y="942"/>
                  </a:lnTo>
                  <a:lnTo>
                    <a:pt x="101611" y="30302"/>
                  </a:lnTo>
                  <a:lnTo>
                    <a:pt x="101527" y="31664"/>
                  </a:lnTo>
                  <a:lnTo>
                    <a:pt x="101424" y="33325"/>
                  </a:lnTo>
                  <a:lnTo>
                    <a:pt x="101321" y="34971"/>
                  </a:lnTo>
                  <a:lnTo>
                    <a:pt x="109223" y="34971"/>
                  </a:lnTo>
                  <a:lnTo>
                    <a:pt x="111108" y="33325"/>
                  </a:lnTo>
                  <a:lnTo>
                    <a:pt x="112993" y="32157"/>
                  </a:lnTo>
                  <a:lnTo>
                    <a:pt x="116764" y="30781"/>
                  </a:lnTo>
                  <a:lnTo>
                    <a:pt x="118800" y="30436"/>
                  </a:lnTo>
                  <a:lnTo>
                    <a:pt x="138958" y="30436"/>
                  </a:lnTo>
                  <a:lnTo>
                    <a:pt x="138881" y="30302"/>
                  </a:lnTo>
                  <a:lnTo>
                    <a:pt x="136517" y="27997"/>
                  </a:lnTo>
                  <a:lnTo>
                    <a:pt x="109574" y="27997"/>
                  </a:lnTo>
                  <a:lnTo>
                    <a:pt x="110794" y="7811"/>
                  </a:lnTo>
                  <a:lnTo>
                    <a:pt x="139390" y="7811"/>
                  </a:lnTo>
                  <a:lnTo>
                    <a:pt x="139390" y="942"/>
                  </a:lnTo>
                  <a:close/>
                </a:path>
                <a:path w="322580" h="65404">
                  <a:moveTo>
                    <a:pt x="126805" y="23837"/>
                  </a:moveTo>
                  <a:lnTo>
                    <a:pt x="117438" y="23837"/>
                  </a:lnTo>
                  <a:lnTo>
                    <a:pt x="113083" y="25184"/>
                  </a:lnTo>
                  <a:lnTo>
                    <a:pt x="109426" y="27997"/>
                  </a:lnTo>
                  <a:lnTo>
                    <a:pt x="136517" y="27997"/>
                  </a:lnTo>
                  <a:lnTo>
                    <a:pt x="130412" y="24675"/>
                  </a:lnTo>
                  <a:lnTo>
                    <a:pt x="126805" y="23837"/>
                  </a:lnTo>
                  <a:close/>
                </a:path>
                <a:path w="322580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22580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22580" h="65404">
                  <a:moveTo>
                    <a:pt x="215303" y="54364"/>
                  </a:moveTo>
                  <a:lnTo>
                    <a:pt x="206549" y="54364"/>
                  </a:lnTo>
                  <a:lnTo>
                    <a:pt x="206549" y="64196"/>
                  </a:lnTo>
                  <a:lnTo>
                    <a:pt x="215303" y="64196"/>
                  </a:lnTo>
                  <a:lnTo>
                    <a:pt x="215303" y="54364"/>
                  </a:lnTo>
                  <a:close/>
                </a:path>
                <a:path w="322580" h="65404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22580" h="65404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22580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22580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1" cy="1020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4" y="11982769"/>
              <a:ext cx="772866" cy="11426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3" y="12201704"/>
              <a:ext cx="1106146" cy="29365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7" y="12597766"/>
              <a:ext cx="1508120" cy="9998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66890" y="11947782"/>
              <a:ext cx="467359" cy="171450"/>
            </a:xfrm>
            <a:custGeom>
              <a:avLst/>
              <a:gdLst/>
              <a:ahLst/>
              <a:cxnLst/>
              <a:rect l="l" t="t" r="r" b="b"/>
              <a:pathLst>
                <a:path w="467360" h="171450">
                  <a:moveTo>
                    <a:pt x="405655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05655" y="170834"/>
                  </a:lnTo>
                  <a:lnTo>
                    <a:pt x="429513" y="166018"/>
                  </a:lnTo>
                  <a:lnTo>
                    <a:pt x="448996" y="152882"/>
                  </a:lnTo>
                  <a:lnTo>
                    <a:pt x="462132" y="133399"/>
                  </a:lnTo>
                  <a:lnTo>
                    <a:pt x="466948" y="109541"/>
                  </a:lnTo>
                  <a:lnTo>
                    <a:pt x="466948" y="61292"/>
                  </a:lnTo>
                  <a:lnTo>
                    <a:pt x="462132" y="37434"/>
                  </a:lnTo>
                  <a:lnTo>
                    <a:pt x="448996" y="17952"/>
                  </a:lnTo>
                  <a:lnTo>
                    <a:pt x="429513" y="4816"/>
                  </a:lnTo>
                  <a:lnTo>
                    <a:pt x="405655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238363" y="11999650"/>
              <a:ext cx="322580" cy="65405"/>
            </a:xfrm>
            <a:custGeom>
              <a:avLst/>
              <a:gdLst/>
              <a:ahLst/>
              <a:cxnLst/>
              <a:rect l="l" t="t" r="r" b="b"/>
              <a:pathLst>
                <a:path w="322580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22580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22580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22580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22580" h="65404">
                  <a:moveTo>
                    <a:pt x="91131" y="942"/>
                  </a:moveTo>
                  <a:lnTo>
                    <a:pt x="49336" y="942"/>
                  </a:lnTo>
                  <a:lnTo>
                    <a:pt x="49336" y="7811"/>
                  </a:lnTo>
                  <a:lnTo>
                    <a:pt x="83320" y="7811"/>
                  </a:lnTo>
                  <a:lnTo>
                    <a:pt x="79429" y="13437"/>
                  </a:lnTo>
                  <a:lnTo>
                    <a:pt x="61442" y="55756"/>
                  </a:lnTo>
                  <a:lnTo>
                    <a:pt x="61008" y="60006"/>
                  </a:lnTo>
                  <a:lnTo>
                    <a:pt x="61008" y="64196"/>
                  </a:lnTo>
                  <a:lnTo>
                    <a:pt x="69448" y="64196"/>
                  </a:lnTo>
                  <a:lnTo>
                    <a:pt x="69448" y="58360"/>
                  </a:lnTo>
                  <a:lnTo>
                    <a:pt x="70106" y="52718"/>
                  </a:lnTo>
                  <a:lnTo>
                    <a:pt x="71423" y="47271"/>
                  </a:lnTo>
                  <a:lnTo>
                    <a:pt x="72770" y="41824"/>
                  </a:lnTo>
                  <a:lnTo>
                    <a:pt x="74775" y="36302"/>
                  </a:lnTo>
                  <a:lnTo>
                    <a:pt x="77439" y="30706"/>
                  </a:lnTo>
                  <a:lnTo>
                    <a:pt x="78756" y="27893"/>
                  </a:lnTo>
                  <a:lnTo>
                    <a:pt x="91131" y="7497"/>
                  </a:lnTo>
                  <a:lnTo>
                    <a:pt x="91131" y="942"/>
                  </a:lnTo>
                  <a:close/>
                </a:path>
                <a:path w="322580" h="65404">
                  <a:moveTo>
                    <a:pt x="107651" y="49112"/>
                  </a:moveTo>
                  <a:lnTo>
                    <a:pt x="99481" y="50054"/>
                  </a:lnTo>
                  <a:lnTo>
                    <a:pt x="100368" y="54574"/>
                  </a:lnTo>
                  <a:lnTo>
                    <a:pt x="100439" y="54933"/>
                  </a:lnTo>
                  <a:lnTo>
                    <a:pt x="102627" y="58494"/>
                  </a:lnTo>
                  <a:lnTo>
                    <a:pt x="102728" y="58659"/>
                  </a:lnTo>
                  <a:lnTo>
                    <a:pt x="109971" y="63806"/>
                  </a:lnTo>
                  <a:lnTo>
                    <a:pt x="114729" y="65093"/>
                  </a:lnTo>
                  <a:lnTo>
                    <a:pt x="127658" y="65093"/>
                  </a:lnTo>
                  <a:lnTo>
                    <a:pt x="133150" y="63178"/>
                  </a:lnTo>
                  <a:lnTo>
                    <a:pt x="137999" y="58494"/>
                  </a:lnTo>
                  <a:lnTo>
                    <a:pt x="117273" y="58494"/>
                  </a:lnTo>
                  <a:lnTo>
                    <a:pt x="114415" y="57716"/>
                  </a:lnTo>
                  <a:lnTo>
                    <a:pt x="110046" y="54574"/>
                  </a:lnTo>
                  <a:lnTo>
                    <a:pt x="108519" y="52224"/>
                  </a:lnTo>
                  <a:lnTo>
                    <a:pt x="107651" y="49112"/>
                  </a:lnTo>
                  <a:close/>
                </a:path>
                <a:path w="322580" h="65404">
                  <a:moveTo>
                    <a:pt x="138958" y="30436"/>
                  </a:moveTo>
                  <a:lnTo>
                    <a:pt x="125174" y="30436"/>
                  </a:lnTo>
                  <a:lnTo>
                    <a:pt x="128496" y="31664"/>
                  </a:lnTo>
                  <a:lnTo>
                    <a:pt x="133434" y="36572"/>
                  </a:lnTo>
                  <a:lnTo>
                    <a:pt x="134676" y="39789"/>
                  </a:lnTo>
                  <a:lnTo>
                    <a:pt x="134676" y="48349"/>
                  </a:lnTo>
                  <a:lnTo>
                    <a:pt x="133449" y="51955"/>
                  </a:lnTo>
                  <a:lnTo>
                    <a:pt x="128541" y="57192"/>
                  </a:lnTo>
                  <a:lnTo>
                    <a:pt x="125144" y="58494"/>
                  </a:lnTo>
                  <a:lnTo>
                    <a:pt x="137999" y="58494"/>
                  </a:lnTo>
                  <a:lnTo>
                    <a:pt x="141081" y="55516"/>
                  </a:lnTo>
                  <a:lnTo>
                    <a:pt x="143071" y="50264"/>
                  </a:lnTo>
                  <a:lnTo>
                    <a:pt x="143071" y="39789"/>
                  </a:lnTo>
                  <a:lnTo>
                    <a:pt x="142317" y="36572"/>
                  </a:lnTo>
                  <a:lnTo>
                    <a:pt x="142233" y="36228"/>
                  </a:lnTo>
                  <a:lnTo>
                    <a:pt x="138958" y="30436"/>
                  </a:lnTo>
                  <a:close/>
                </a:path>
                <a:path w="322580" h="65404">
                  <a:moveTo>
                    <a:pt x="139390" y="942"/>
                  </a:moveTo>
                  <a:lnTo>
                    <a:pt x="103431" y="942"/>
                  </a:lnTo>
                  <a:lnTo>
                    <a:pt x="101611" y="30302"/>
                  </a:lnTo>
                  <a:lnTo>
                    <a:pt x="101527" y="31664"/>
                  </a:lnTo>
                  <a:lnTo>
                    <a:pt x="101424" y="33325"/>
                  </a:lnTo>
                  <a:lnTo>
                    <a:pt x="101321" y="34971"/>
                  </a:lnTo>
                  <a:lnTo>
                    <a:pt x="109223" y="34971"/>
                  </a:lnTo>
                  <a:lnTo>
                    <a:pt x="111108" y="33325"/>
                  </a:lnTo>
                  <a:lnTo>
                    <a:pt x="112993" y="32157"/>
                  </a:lnTo>
                  <a:lnTo>
                    <a:pt x="116764" y="30781"/>
                  </a:lnTo>
                  <a:lnTo>
                    <a:pt x="118800" y="30436"/>
                  </a:lnTo>
                  <a:lnTo>
                    <a:pt x="138958" y="30436"/>
                  </a:lnTo>
                  <a:lnTo>
                    <a:pt x="138881" y="30302"/>
                  </a:lnTo>
                  <a:lnTo>
                    <a:pt x="136517" y="27997"/>
                  </a:lnTo>
                  <a:lnTo>
                    <a:pt x="109574" y="27997"/>
                  </a:lnTo>
                  <a:lnTo>
                    <a:pt x="110794" y="7811"/>
                  </a:lnTo>
                  <a:lnTo>
                    <a:pt x="139390" y="7811"/>
                  </a:lnTo>
                  <a:lnTo>
                    <a:pt x="139390" y="942"/>
                  </a:lnTo>
                  <a:close/>
                </a:path>
                <a:path w="322580" h="65404">
                  <a:moveTo>
                    <a:pt x="126805" y="23837"/>
                  </a:moveTo>
                  <a:lnTo>
                    <a:pt x="117438" y="23837"/>
                  </a:lnTo>
                  <a:lnTo>
                    <a:pt x="113083" y="25184"/>
                  </a:lnTo>
                  <a:lnTo>
                    <a:pt x="109426" y="27997"/>
                  </a:lnTo>
                  <a:lnTo>
                    <a:pt x="136517" y="27997"/>
                  </a:lnTo>
                  <a:lnTo>
                    <a:pt x="130412" y="24675"/>
                  </a:lnTo>
                  <a:lnTo>
                    <a:pt x="126805" y="23837"/>
                  </a:lnTo>
                  <a:close/>
                </a:path>
                <a:path w="322580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22580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22580" h="65404">
                  <a:moveTo>
                    <a:pt x="215303" y="54364"/>
                  </a:moveTo>
                  <a:lnTo>
                    <a:pt x="206549" y="54364"/>
                  </a:lnTo>
                  <a:lnTo>
                    <a:pt x="206549" y="64196"/>
                  </a:lnTo>
                  <a:lnTo>
                    <a:pt x="215303" y="64196"/>
                  </a:lnTo>
                  <a:lnTo>
                    <a:pt x="215303" y="54364"/>
                  </a:lnTo>
                  <a:close/>
                </a:path>
                <a:path w="322580" h="65404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22580" h="65404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22580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22580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9" y="19022555"/>
              <a:ext cx="922164" cy="9002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8" y="19300467"/>
              <a:ext cx="2486211" cy="9998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1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3" y="15375985"/>
              <a:ext cx="153147" cy="15314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6" y="15383647"/>
              <a:ext cx="122501" cy="12250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7" y="15405482"/>
              <a:ext cx="999407" cy="9998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6" y="15628648"/>
              <a:ext cx="2249742" cy="30639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2" y="16215648"/>
              <a:ext cx="90938" cy="1113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3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924" y="375389"/>
              <a:ext cx="153232" cy="13024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9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4096" y="3393954"/>
              <a:ext cx="2249805" cy="122555"/>
            </a:xfrm>
            <a:custGeom>
              <a:avLst/>
              <a:gdLst/>
              <a:ahLst/>
              <a:cxnLst/>
              <a:rect l="l" t="t" r="r" b="b"/>
              <a:pathLst>
                <a:path w="2249805" h="122554">
                  <a:moveTo>
                    <a:pt x="2188492" y="0"/>
                  </a:moveTo>
                  <a:lnTo>
                    <a:pt x="61250" y="0"/>
                  </a:lnTo>
                  <a:lnTo>
                    <a:pt x="37409" y="4813"/>
                  </a:lnTo>
                  <a:lnTo>
                    <a:pt x="17939" y="17939"/>
                  </a:lnTo>
                  <a:lnTo>
                    <a:pt x="4813" y="37409"/>
                  </a:lnTo>
                  <a:lnTo>
                    <a:pt x="0" y="61250"/>
                  </a:lnTo>
                  <a:lnTo>
                    <a:pt x="4813" y="85092"/>
                  </a:lnTo>
                  <a:lnTo>
                    <a:pt x="17939" y="104561"/>
                  </a:lnTo>
                  <a:lnTo>
                    <a:pt x="37409" y="117687"/>
                  </a:lnTo>
                  <a:lnTo>
                    <a:pt x="61250" y="122501"/>
                  </a:lnTo>
                  <a:lnTo>
                    <a:pt x="2188492" y="122501"/>
                  </a:lnTo>
                  <a:lnTo>
                    <a:pt x="2212333" y="117687"/>
                  </a:lnTo>
                  <a:lnTo>
                    <a:pt x="2231802" y="104561"/>
                  </a:lnTo>
                  <a:lnTo>
                    <a:pt x="2244929" y="85092"/>
                  </a:lnTo>
                  <a:lnTo>
                    <a:pt x="2249742" y="61250"/>
                  </a:lnTo>
                  <a:lnTo>
                    <a:pt x="2244929" y="37409"/>
                  </a:lnTo>
                  <a:lnTo>
                    <a:pt x="2231802" y="17939"/>
                  </a:lnTo>
                  <a:lnTo>
                    <a:pt x="2212333" y="4813"/>
                  </a:lnTo>
                  <a:lnTo>
                    <a:pt x="2188492" y="0"/>
                  </a:lnTo>
                  <a:close/>
                </a:path>
              </a:pathLst>
            </a:custGeom>
            <a:solidFill>
              <a:srgbClr val="4A90E2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3393953"/>
              <a:ext cx="1027430" cy="123189"/>
            </a:xfrm>
            <a:custGeom>
              <a:avLst/>
              <a:gdLst/>
              <a:ahLst/>
              <a:cxnLst/>
              <a:rect l="l" t="t" r="r" b="b"/>
              <a:pathLst>
                <a:path w="1027430" h="123189">
                  <a:moveTo>
                    <a:pt x="1026972" y="0"/>
                  </a:moveTo>
                  <a:lnTo>
                    <a:pt x="0" y="0"/>
                  </a:lnTo>
                  <a:lnTo>
                    <a:pt x="0" y="122585"/>
                  </a:lnTo>
                  <a:lnTo>
                    <a:pt x="1026972" y="122585"/>
                  </a:lnTo>
                  <a:lnTo>
                    <a:pt x="1026972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5" y="3735192"/>
              <a:ext cx="1169235" cy="1142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894" y="4023998"/>
              <a:ext cx="2208500" cy="236574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6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4096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9" y="8124205"/>
              <a:ext cx="91875" cy="10208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165085" y="8083302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10645" y="813517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6474" y="47181"/>
                  </a:moveTo>
                  <a:lnTo>
                    <a:pt x="48124" y="47944"/>
                  </a:lnTo>
                  <a:lnTo>
                    <a:pt x="48711" y="52568"/>
                  </a:lnTo>
                  <a:lnTo>
                    <a:pt x="48816" y="53391"/>
                  </a:lnTo>
                  <a:lnTo>
                    <a:pt x="48842" y="53601"/>
                  </a:lnTo>
                  <a:lnTo>
                    <a:pt x="51102" y="57881"/>
                  </a:lnTo>
                  <a:lnTo>
                    <a:pt x="54903" y="60784"/>
                  </a:lnTo>
                  <a:lnTo>
                    <a:pt x="58734" y="63657"/>
                  </a:lnTo>
                  <a:lnTo>
                    <a:pt x="63851" y="65093"/>
                  </a:lnTo>
                  <a:lnTo>
                    <a:pt x="77139" y="65093"/>
                  </a:lnTo>
                  <a:lnTo>
                    <a:pt x="82437" y="63492"/>
                  </a:lnTo>
                  <a:lnTo>
                    <a:pt x="88333" y="58404"/>
                  </a:lnTo>
                  <a:lnTo>
                    <a:pt x="62145" y="58404"/>
                  </a:lnTo>
                  <a:lnTo>
                    <a:pt x="57551" y="54663"/>
                  </a:lnTo>
                  <a:lnTo>
                    <a:pt x="56584" y="47944"/>
                  </a:lnTo>
                  <a:lnTo>
                    <a:pt x="56474" y="47181"/>
                  </a:lnTo>
                  <a:close/>
                </a:path>
                <a:path w="374014" h="65404">
                  <a:moveTo>
                    <a:pt x="87315" y="6644"/>
                  </a:moveTo>
                  <a:lnTo>
                    <a:pt x="73728" y="6644"/>
                  </a:lnTo>
                  <a:lnTo>
                    <a:pt x="76676" y="7631"/>
                  </a:lnTo>
                  <a:lnTo>
                    <a:pt x="78651" y="9606"/>
                  </a:lnTo>
                  <a:lnTo>
                    <a:pt x="80656" y="11552"/>
                  </a:lnTo>
                  <a:lnTo>
                    <a:pt x="81659" y="14215"/>
                  </a:lnTo>
                  <a:lnTo>
                    <a:pt x="81659" y="21009"/>
                  </a:lnTo>
                  <a:lnTo>
                    <a:pt x="80432" y="23688"/>
                  </a:lnTo>
                  <a:lnTo>
                    <a:pt x="75553" y="27548"/>
                  </a:lnTo>
                  <a:lnTo>
                    <a:pt x="72126" y="28506"/>
                  </a:lnTo>
                  <a:lnTo>
                    <a:pt x="63298" y="28506"/>
                  </a:lnTo>
                  <a:lnTo>
                    <a:pt x="63298" y="35509"/>
                  </a:lnTo>
                  <a:lnTo>
                    <a:pt x="72875" y="35509"/>
                  </a:lnTo>
                  <a:lnTo>
                    <a:pt x="76691" y="36482"/>
                  </a:lnTo>
                  <a:lnTo>
                    <a:pt x="79324" y="38427"/>
                  </a:lnTo>
                  <a:lnTo>
                    <a:pt x="81988" y="40343"/>
                  </a:lnTo>
                  <a:lnTo>
                    <a:pt x="83320" y="43021"/>
                  </a:lnTo>
                  <a:lnTo>
                    <a:pt x="83320" y="50414"/>
                  </a:lnTo>
                  <a:lnTo>
                    <a:pt x="82152" y="53391"/>
                  </a:lnTo>
                  <a:lnTo>
                    <a:pt x="77514" y="57402"/>
                  </a:lnTo>
                  <a:lnTo>
                    <a:pt x="74326" y="58404"/>
                  </a:lnTo>
                  <a:lnTo>
                    <a:pt x="88333" y="58404"/>
                  </a:lnTo>
                  <a:lnTo>
                    <a:pt x="89859" y="57088"/>
                  </a:lnTo>
                  <a:lnTo>
                    <a:pt x="91715" y="52568"/>
                  </a:lnTo>
                  <a:lnTo>
                    <a:pt x="91715" y="42692"/>
                  </a:lnTo>
                  <a:lnTo>
                    <a:pt x="90398" y="39340"/>
                  </a:lnTo>
                  <a:lnTo>
                    <a:pt x="85130" y="34013"/>
                  </a:lnTo>
                  <a:lnTo>
                    <a:pt x="81449" y="32427"/>
                  </a:lnTo>
                  <a:lnTo>
                    <a:pt x="76720" y="31918"/>
                  </a:lnTo>
                  <a:lnTo>
                    <a:pt x="76720" y="31738"/>
                  </a:lnTo>
                  <a:lnTo>
                    <a:pt x="89886" y="11297"/>
                  </a:lnTo>
                  <a:lnTo>
                    <a:pt x="88308" y="7631"/>
                  </a:lnTo>
                  <a:lnTo>
                    <a:pt x="88198" y="7377"/>
                  </a:lnTo>
                  <a:lnTo>
                    <a:pt x="87315" y="6644"/>
                  </a:lnTo>
                  <a:close/>
                </a:path>
                <a:path w="374014" h="65404">
                  <a:moveTo>
                    <a:pt x="76242" y="0"/>
                  </a:moveTo>
                  <a:lnTo>
                    <a:pt x="64091" y="0"/>
                  </a:lnTo>
                  <a:lnTo>
                    <a:pt x="59294" y="1481"/>
                  </a:lnTo>
                  <a:lnTo>
                    <a:pt x="52721" y="6644"/>
                  </a:lnTo>
                  <a:lnTo>
                    <a:pt x="51877" y="7377"/>
                  </a:lnTo>
                  <a:lnTo>
                    <a:pt x="49800" y="11297"/>
                  </a:lnTo>
                  <a:lnTo>
                    <a:pt x="49201" y="16475"/>
                  </a:lnTo>
                  <a:lnTo>
                    <a:pt x="57327" y="17103"/>
                  </a:lnTo>
                  <a:lnTo>
                    <a:pt x="57639" y="14215"/>
                  </a:lnTo>
                  <a:lnTo>
                    <a:pt x="57686" y="13781"/>
                  </a:lnTo>
                  <a:lnTo>
                    <a:pt x="58788" y="11552"/>
                  </a:lnTo>
                  <a:lnTo>
                    <a:pt x="58914" y="11297"/>
                  </a:lnTo>
                  <a:lnTo>
                    <a:pt x="60887" y="9606"/>
                  </a:lnTo>
                  <a:lnTo>
                    <a:pt x="63267" y="7631"/>
                  </a:lnTo>
                  <a:lnTo>
                    <a:pt x="63121" y="7631"/>
                  </a:lnTo>
                  <a:lnTo>
                    <a:pt x="66246" y="6644"/>
                  </a:lnTo>
                  <a:lnTo>
                    <a:pt x="87315" y="6644"/>
                  </a:lnTo>
                  <a:lnTo>
                    <a:pt x="84666" y="4444"/>
                  </a:lnTo>
                  <a:lnTo>
                    <a:pt x="81165" y="1481"/>
                  </a:lnTo>
                  <a:lnTo>
                    <a:pt x="76242" y="0"/>
                  </a:lnTo>
                  <a:close/>
                </a:path>
                <a:path w="374014" h="65404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374014" h="65404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374014" h="65404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374014" h="65404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4096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0" cy="1020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77903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128140" y="9103033"/>
              <a:ext cx="506095" cy="171450"/>
            </a:xfrm>
            <a:custGeom>
              <a:avLst/>
              <a:gdLst/>
              <a:ahLst/>
              <a:cxnLst/>
              <a:rect l="l" t="t" r="r" b="b"/>
              <a:pathLst>
                <a:path w="506094" h="171450">
                  <a:moveTo>
                    <a:pt x="44440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44406" y="170834"/>
                  </a:lnTo>
                  <a:lnTo>
                    <a:pt x="468264" y="166018"/>
                  </a:lnTo>
                  <a:lnTo>
                    <a:pt x="487746" y="152882"/>
                  </a:lnTo>
                  <a:lnTo>
                    <a:pt x="500882" y="133399"/>
                  </a:lnTo>
                  <a:lnTo>
                    <a:pt x="505699" y="109541"/>
                  </a:lnTo>
                  <a:lnTo>
                    <a:pt x="505699" y="61292"/>
                  </a:lnTo>
                  <a:lnTo>
                    <a:pt x="500882" y="37434"/>
                  </a:lnTo>
                  <a:lnTo>
                    <a:pt x="487746" y="17952"/>
                  </a:lnTo>
                  <a:lnTo>
                    <a:pt x="468264" y="4816"/>
                  </a:lnTo>
                  <a:lnTo>
                    <a:pt x="44440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192172" y="9154901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6474" y="47181"/>
                  </a:moveTo>
                  <a:lnTo>
                    <a:pt x="48124" y="47944"/>
                  </a:lnTo>
                  <a:lnTo>
                    <a:pt x="48711" y="52568"/>
                  </a:lnTo>
                  <a:lnTo>
                    <a:pt x="48816" y="53391"/>
                  </a:lnTo>
                  <a:lnTo>
                    <a:pt x="48842" y="53601"/>
                  </a:lnTo>
                  <a:lnTo>
                    <a:pt x="51102" y="57881"/>
                  </a:lnTo>
                  <a:lnTo>
                    <a:pt x="54903" y="60784"/>
                  </a:lnTo>
                  <a:lnTo>
                    <a:pt x="58734" y="63657"/>
                  </a:lnTo>
                  <a:lnTo>
                    <a:pt x="63851" y="65093"/>
                  </a:lnTo>
                  <a:lnTo>
                    <a:pt x="77139" y="65093"/>
                  </a:lnTo>
                  <a:lnTo>
                    <a:pt x="82437" y="63492"/>
                  </a:lnTo>
                  <a:lnTo>
                    <a:pt x="88333" y="58404"/>
                  </a:lnTo>
                  <a:lnTo>
                    <a:pt x="62145" y="58404"/>
                  </a:lnTo>
                  <a:lnTo>
                    <a:pt x="57551" y="54663"/>
                  </a:lnTo>
                  <a:lnTo>
                    <a:pt x="56584" y="47944"/>
                  </a:lnTo>
                  <a:lnTo>
                    <a:pt x="56474" y="47181"/>
                  </a:lnTo>
                  <a:close/>
                </a:path>
                <a:path w="374014" h="65404">
                  <a:moveTo>
                    <a:pt x="87315" y="6644"/>
                  </a:moveTo>
                  <a:lnTo>
                    <a:pt x="73728" y="6644"/>
                  </a:lnTo>
                  <a:lnTo>
                    <a:pt x="76676" y="7631"/>
                  </a:lnTo>
                  <a:lnTo>
                    <a:pt x="78651" y="9606"/>
                  </a:lnTo>
                  <a:lnTo>
                    <a:pt x="80656" y="11552"/>
                  </a:lnTo>
                  <a:lnTo>
                    <a:pt x="81659" y="14215"/>
                  </a:lnTo>
                  <a:lnTo>
                    <a:pt x="81659" y="21009"/>
                  </a:lnTo>
                  <a:lnTo>
                    <a:pt x="80432" y="23688"/>
                  </a:lnTo>
                  <a:lnTo>
                    <a:pt x="75553" y="27548"/>
                  </a:lnTo>
                  <a:lnTo>
                    <a:pt x="72126" y="28506"/>
                  </a:lnTo>
                  <a:lnTo>
                    <a:pt x="63298" y="28506"/>
                  </a:lnTo>
                  <a:lnTo>
                    <a:pt x="63298" y="35509"/>
                  </a:lnTo>
                  <a:lnTo>
                    <a:pt x="72875" y="35509"/>
                  </a:lnTo>
                  <a:lnTo>
                    <a:pt x="76691" y="36482"/>
                  </a:lnTo>
                  <a:lnTo>
                    <a:pt x="79324" y="38427"/>
                  </a:lnTo>
                  <a:lnTo>
                    <a:pt x="81988" y="40343"/>
                  </a:lnTo>
                  <a:lnTo>
                    <a:pt x="83320" y="43021"/>
                  </a:lnTo>
                  <a:lnTo>
                    <a:pt x="83320" y="50414"/>
                  </a:lnTo>
                  <a:lnTo>
                    <a:pt x="82152" y="53391"/>
                  </a:lnTo>
                  <a:lnTo>
                    <a:pt x="77514" y="57402"/>
                  </a:lnTo>
                  <a:lnTo>
                    <a:pt x="74326" y="58404"/>
                  </a:lnTo>
                  <a:lnTo>
                    <a:pt x="88333" y="58404"/>
                  </a:lnTo>
                  <a:lnTo>
                    <a:pt x="89859" y="57088"/>
                  </a:lnTo>
                  <a:lnTo>
                    <a:pt x="91715" y="52568"/>
                  </a:lnTo>
                  <a:lnTo>
                    <a:pt x="91715" y="42692"/>
                  </a:lnTo>
                  <a:lnTo>
                    <a:pt x="90398" y="39340"/>
                  </a:lnTo>
                  <a:lnTo>
                    <a:pt x="85130" y="34013"/>
                  </a:lnTo>
                  <a:lnTo>
                    <a:pt x="81449" y="32427"/>
                  </a:lnTo>
                  <a:lnTo>
                    <a:pt x="76720" y="31918"/>
                  </a:lnTo>
                  <a:lnTo>
                    <a:pt x="76720" y="31738"/>
                  </a:lnTo>
                  <a:lnTo>
                    <a:pt x="89886" y="11297"/>
                  </a:lnTo>
                  <a:lnTo>
                    <a:pt x="88308" y="7631"/>
                  </a:lnTo>
                  <a:lnTo>
                    <a:pt x="88198" y="7377"/>
                  </a:lnTo>
                  <a:lnTo>
                    <a:pt x="87315" y="6644"/>
                  </a:lnTo>
                  <a:close/>
                </a:path>
                <a:path w="374014" h="65404">
                  <a:moveTo>
                    <a:pt x="76242" y="0"/>
                  </a:moveTo>
                  <a:lnTo>
                    <a:pt x="64091" y="0"/>
                  </a:lnTo>
                  <a:lnTo>
                    <a:pt x="59294" y="1481"/>
                  </a:lnTo>
                  <a:lnTo>
                    <a:pt x="52721" y="6644"/>
                  </a:lnTo>
                  <a:lnTo>
                    <a:pt x="51877" y="7377"/>
                  </a:lnTo>
                  <a:lnTo>
                    <a:pt x="49800" y="11297"/>
                  </a:lnTo>
                  <a:lnTo>
                    <a:pt x="49201" y="16475"/>
                  </a:lnTo>
                  <a:lnTo>
                    <a:pt x="57327" y="17103"/>
                  </a:lnTo>
                  <a:lnTo>
                    <a:pt x="57639" y="14215"/>
                  </a:lnTo>
                  <a:lnTo>
                    <a:pt x="57686" y="13781"/>
                  </a:lnTo>
                  <a:lnTo>
                    <a:pt x="58788" y="11552"/>
                  </a:lnTo>
                  <a:lnTo>
                    <a:pt x="58914" y="11297"/>
                  </a:lnTo>
                  <a:lnTo>
                    <a:pt x="60887" y="9606"/>
                  </a:lnTo>
                  <a:lnTo>
                    <a:pt x="63267" y="7631"/>
                  </a:lnTo>
                  <a:lnTo>
                    <a:pt x="63121" y="7631"/>
                  </a:lnTo>
                  <a:lnTo>
                    <a:pt x="66246" y="6644"/>
                  </a:lnTo>
                  <a:lnTo>
                    <a:pt x="87315" y="6644"/>
                  </a:lnTo>
                  <a:lnTo>
                    <a:pt x="84666" y="4444"/>
                  </a:lnTo>
                  <a:lnTo>
                    <a:pt x="81165" y="1481"/>
                  </a:lnTo>
                  <a:lnTo>
                    <a:pt x="76242" y="0"/>
                  </a:lnTo>
                  <a:close/>
                </a:path>
                <a:path w="374014" h="65404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374014" h="65404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374014" h="65404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374014" h="65404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84096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9" y="9765331"/>
              <a:ext cx="91875" cy="10208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114112" y="9724428"/>
              <a:ext cx="520065" cy="171450"/>
            </a:xfrm>
            <a:custGeom>
              <a:avLst/>
              <a:gdLst/>
              <a:ahLst/>
              <a:cxnLst/>
              <a:rect l="l" t="t" r="r" b="b"/>
              <a:pathLst>
                <a:path w="520064" h="171450">
                  <a:moveTo>
                    <a:pt x="458434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58434" y="170834"/>
                  </a:lnTo>
                  <a:lnTo>
                    <a:pt x="482292" y="166018"/>
                  </a:lnTo>
                  <a:lnTo>
                    <a:pt x="501774" y="152882"/>
                  </a:lnTo>
                  <a:lnTo>
                    <a:pt x="514910" y="133399"/>
                  </a:lnTo>
                  <a:lnTo>
                    <a:pt x="519727" y="109541"/>
                  </a:lnTo>
                  <a:lnTo>
                    <a:pt x="519727" y="61292"/>
                  </a:lnTo>
                  <a:lnTo>
                    <a:pt x="514910" y="37434"/>
                  </a:lnTo>
                  <a:lnTo>
                    <a:pt x="501774" y="17952"/>
                  </a:lnTo>
                  <a:lnTo>
                    <a:pt x="482292" y="4816"/>
                  </a:lnTo>
                  <a:lnTo>
                    <a:pt x="45843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85158" y="9776296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6474" y="47181"/>
                  </a:moveTo>
                  <a:lnTo>
                    <a:pt x="48124" y="47944"/>
                  </a:lnTo>
                  <a:lnTo>
                    <a:pt x="48711" y="52568"/>
                  </a:lnTo>
                  <a:lnTo>
                    <a:pt x="48816" y="53391"/>
                  </a:lnTo>
                  <a:lnTo>
                    <a:pt x="48842" y="53601"/>
                  </a:lnTo>
                  <a:lnTo>
                    <a:pt x="51102" y="57881"/>
                  </a:lnTo>
                  <a:lnTo>
                    <a:pt x="54903" y="60784"/>
                  </a:lnTo>
                  <a:lnTo>
                    <a:pt x="58734" y="63657"/>
                  </a:lnTo>
                  <a:lnTo>
                    <a:pt x="63851" y="65093"/>
                  </a:lnTo>
                  <a:lnTo>
                    <a:pt x="77139" y="65093"/>
                  </a:lnTo>
                  <a:lnTo>
                    <a:pt x="82437" y="63492"/>
                  </a:lnTo>
                  <a:lnTo>
                    <a:pt x="88333" y="58404"/>
                  </a:lnTo>
                  <a:lnTo>
                    <a:pt x="62145" y="58404"/>
                  </a:lnTo>
                  <a:lnTo>
                    <a:pt x="57551" y="54663"/>
                  </a:lnTo>
                  <a:lnTo>
                    <a:pt x="56584" y="47944"/>
                  </a:lnTo>
                  <a:lnTo>
                    <a:pt x="56474" y="47181"/>
                  </a:lnTo>
                  <a:close/>
                </a:path>
                <a:path w="374014" h="65404">
                  <a:moveTo>
                    <a:pt x="87315" y="6644"/>
                  </a:moveTo>
                  <a:lnTo>
                    <a:pt x="73728" y="6644"/>
                  </a:lnTo>
                  <a:lnTo>
                    <a:pt x="76676" y="7631"/>
                  </a:lnTo>
                  <a:lnTo>
                    <a:pt x="78651" y="9606"/>
                  </a:lnTo>
                  <a:lnTo>
                    <a:pt x="80656" y="11552"/>
                  </a:lnTo>
                  <a:lnTo>
                    <a:pt x="81659" y="14215"/>
                  </a:lnTo>
                  <a:lnTo>
                    <a:pt x="81659" y="21009"/>
                  </a:lnTo>
                  <a:lnTo>
                    <a:pt x="80432" y="23688"/>
                  </a:lnTo>
                  <a:lnTo>
                    <a:pt x="75553" y="27548"/>
                  </a:lnTo>
                  <a:lnTo>
                    <a:pt x="72126" y="28506"/>
                  </a:lnTo>
                  <a:lnTo>
                    <a:pt x="63298" y="28506"/>
                  </a:lnTo>
                  <a:lnTo>
                    <a:pt x="63298" y="35509"/>
                  </a:lnTo>
                  <a:lnTo>
                    <a:pt x="72875" y="35509"/>
                  </a:lnTo>
                  <a:lnTo>
                    <a:pt x="76691" y="36482"/>
                  </a:lnTo>
                  <a:lnTo>
                    <a:pt x="79324" y="38427"/>
                  </a:lnTo>
                  <a:lnTo>
                    <a:pt x="81988" y="40343"/>
                  </a:lnTo>
                  <a:lnTo>
                    <a:pt x="83320" y="43021"/>
                  </a:lnTo>
                  <a:lnTo>
                    <a:pt x="83320" y="50414"/>
                  </a:lnTo>
                  <a:lnTo>
                    <a:pt x="82152" y="53391"/>
                  </a:lnTo>
                  <a:lnTo>
                    <a:pt x="77514" y="57402"/>
                  </a:lnTo>
                  <a:lnTo>
                    <a:pt x="74326" y="58404"/>
                  </a:lnTo>
                  <a:lnTo>
                    <a:pt x="88333" y="58404"/>
                  </a:lnTo>
                  <a:lnTo>
                    <a:pt x="89859" y="57088"/>
                  </a:lnTo>
                  <a:lnTo>
                    <a:pt x="91715" y="52568"/>
                  </a:lnTo>
                  <a:lnTo>
                    <a:pt x="91715" y="42692"/>
                  </a:lnTo>
                  <a:lnTo>
                    <a:pt x="90398" y="39340"/>
                  </a:lnTo>
                  <a:lnTo>
                    <a:pt x="85130" y="34013"/>
                  </a:lnTo>
                  <a:lnTo>
                    <a:pt x="81449" y="32427"/>
                  </a:lnTo>
                  <a:lnTo>
                    <a:pt x="76720" y="31918"/>
                  </a:lnTo>
                  <a:lnTo>
                    <a:pt x="76720" y="31738"/>
                  </a:lnTo>
                  <a:lnTo>
                    <a:pt x="89886" y="11297"/>
                  </a:lnTo>
                  <a:lnTo>
                    <a:pt x="88308" y="7631"/>
                  </a:lnTo>
                  <a:lnTo>
                    <a:pt x="88198" y="7377"/>
                  </a:lnTo>
                  <a:lnTo>
                    <a:pt x="87315" y="6644"/>
                  </a:lnTo>
                  <a:close/>
                </a:path>
                <a:path w="374014" h="65404">
                  <a:moveTo>
                    <a:pt x="76242" y="0"/>
                  </a:moveTo>
                  <a:lnTo>
                    <a:pt x="64091" y="0"/>
                  </a:lnTo>
                  <a:lnTo>
                    <a:pt x="59294" y="1481"/>
                  </a:lnTo>
                  <a:lnTo>
                    <a:pt x="52721" y="6644"/>
                  </a:lnTo>
                  <a:lnTo>
                    <a:pt x="51877" y="7377"/>
                  </a:lnTo>
                  <a:lnTo>
                    <a:pt x="49800" y="11297"/>
                  </a:lnTo>
                  <a:lnTo>
                    <a:pt x="49201" y="16475"/>
                  </a:lnTo>
                  <a:lnTo>
                    <a:pt x="57327" y="17103"/>
                  </a:lnTo>
                  <a:lnTo>
                    <a:pt x="57639" y="14215"/>
                  </a:lnTo>
                  <a:lnTo>
                    <a:pt x="57686" y="13781"/>
                  </a:lnTo>
                  <a:lnTo>
                    <a:pt x="58788" y="11552"/>
                  </a:lnTo>
                  <a:lnTo>
                    <a:pt x="58914" y="11297"/>
                  </a:lnTo>
                  <a:lnTo>
                    <a:pt x="60887" y="9606"/>
                  </a:lnTo>
                  <a:lnTo>
                    <a:pt x="63267" y="7631"/>
                  </a:lnTo>
                  <a:lnTo>
                    <a:pt x="63121" y="7631"/>
                  </a:lnTo>
                  <a:lnTo>
                    <a:pt x="66246" y="6644"/>
                  </a:lnTo>
                  <a:lnTo>
                    <a:pt x="87315" y="6644"/>
                  </a:lnTo>
                  <a:lnTo>
                    <a:pt x="84666" y="4444"/>
                  </a:lnTo>
                  <a:lnTo>
                    <a:pt x="81165" y="1481"/>
                  </a:lnTo>
                  <a:lnTo>
                    <a:pt x="76242" y="0"/>
                  </a:lnTo>
                  <a:close/>
                </a:path>
                <a:path w="374014" h="65404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374014" h="65404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374014" h="65404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374014" h="65404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4096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9" y="11152845"/>
              <a:ext cx="91875" cy="10208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77903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165085" y="11111941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210645" y="1116381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6474" y="47181"/>
                  </a:moveTo>
                  <a:lnTo>
                    <a:pt x="48124" y="47944"/>
                  </a:lnTo>
                  <a:lnTo>
                    <a:pt x="48711" y="52568"/>
                  </a:lnTo>
                  <a:lnTo>
                    <a:pt x="48816" y="53391"/>
                  </a:lnTo>
                  <a:lnTo>
                    <a:pt x="48842" y="53601"/>
                  </a:lnTo>
                  <a:lnTo>
                    <a:pt x="51102" y="57881"/>
                  </a:lnTo>
                  <a:lnTo>
                    <a:pt x="54903" y="60784"/>
                  </a:lnTo>
                  <a:lnTo>
                    <a:pt x="58734" y="63657"/>
                  </a:lnTo>
                  <a:lnTo>
                    <a:pt x="63851" y="65093"/>
                  </a:lnTo>
                  <a:lnTo>
                    <a:pt x="77139" y="65093"/>
                  </a:lnTo>
                  <a:lnTo>
                    <a:pt x="82437" y="63492"/>
                  </a:lnTo>
                  <a:lnTo>
                    <a:pt x="88333" y="58404"/>
                  </a:lnTo>
                  <a:lnTo>
                    <a:pt x="62145" y="58404"/>
                  </a:lnTo>
                  <a:lnTo>
                    <a:pt x="57551" y="54663"/>
                  </a:lnTo>
                  <a:lnTo>
                    <a:pt x="56584" y="47944"/>
                  </a:lnTo>
                  <a:lnTo>
                    <a:pt x="56474" y="47181"/>
                  </a:lnTo>
                  <a:close/>
                </a:path>
                <a:path w="374014" h="65404">
                  <a:moveTo>
                    <a:pt x="87315" y="6644"/>
                  </a:moveTo>
                  <a:lnTo>
                    <a:pt x="73728" y="6644"/>
                  </a:lnTo>
                  <a:lnTo>
                    <a:pt x="76676" y="7631"/>
                  </a:lnTo>
                  <a:lnTo>
                    <a:pt x="78651" y="9606"/>
                  </a:lnTo>
                  <a:lnTo>
                    <a:pt x="80656" y="11552"/>
                  </a:lnTo>
                  <a:lnTo>
                    <a:pt x="81659" y="14215"/>
                  </a:lnTo>
                  <a:lnTo>
                    <a:pt x="81659" y="21009"/>
                  </a:lnTo>
                  <a:lnTo>
                    <a:pt x="80432" y="23688"/>
                  </a:lnTo>
                  <a:lnTo>
                    <a:pt x="75553" y="27548"/>
                  </a:lnTo>
                  <a:lnTo>
                    <a:pt x="72126" y="28506"/>
                  </a:lnTo>
                  <a:lnTo>
                    <a:pt x="63298" y="28506"/>
                  </a:lnTo>
                  <a:lnTo>
                    <a:pt x="63298" y="35509"/>
                  </a:lnTo>
                  <a:lnTo>
                    <a:pt x="72875" y="35509"/>
                  </a:lnTo>
                  <a:lnTo>
                    <a:pt x="76691" y="36482"/>
                  </a:lnTo>
                  <a:lnTo>
                    <a:pt x="79324" y="38427"/>
                  </a:lnTo>
                  <a:lnTo>
                    <a:pt x="81988" y="40343"/>
                  </a:lnTo>
                  <a:lnTo>
                    <a:pt x="83320" y="43021"/>
                  </a:lnTo>
                  <a:lnTo>
                    <a:pt x="83320" y="50414"/>
                  </a:lnTo>
                  <a:lnTo>
                    <a:pt x="82152" y="53391"/>
                  </a:lnTo>
                  <a:lnTo>
                    <a:pt x="77514" y="57402"/>
                  </a:lnTo>
                  <a:lnTo>
                    <a:pt x="74326" y="58404"/>
                  </a:lnTo>
                  <a:lnTo>
                    <a:pt x="88333" y="58404"/>
                  </a:lnTo>
                  <a:lnTo>
                    <a:pt x="89859" y="57088"/>
                  </a:lnTo>
                  <a:lnTo>
                    <a:pt x="91715" y="52568"/>
                  </a:lnTo>
                  <a:lnTo>
                    <a:pt x="91715" y="42692"/>
                  </a:lnTo>
                  <a:lnTo>
                    <a:pt x="90398" y="39340"/>
                  </a:lnTo>
                  <a:lnTo>
                    <a:pt x="85130" y="34013"/>
                  </a:lnTo>
                  <a:lnTo>
                    <a:pt x="81449" y="32427"/>
                  </a:lnTo>
                  <a:lnTo>
                    <a:pt x="76720" y="31918"/>
                  </a:lnTo>
                  <a:lnTo>
                    <a:pt x="76720" y="31738"/>
                  </a:lnTo>
                  <a:lnTo>
                    <a:pt x="89886" y="11297"/>
                  </a:lnTo>
                  <a:lnTo>
                    <a:pt x="88308" y="7631"/>
                  </a:lnTo>
                  <a:lnTo>
                    <a:pt x="88198" y="7377"/>
                  </a:lnTo>
                  <a:lnTo>
                    <a:pt x="87315" y="6644"/>
                  </a:lnTo>
                  <a:close/>
                </a:path>
                <a:path w="374014" h="65404">
                  <a:moveTo>
                    <a:pt x="76242" y="0"/>
                  </a:moveTo>
                  <a:lnTo>
                    <a:pt x="64091" y="0"/>
                  </a:lnTo>
                  <a:lnTo>
                    <a:pt x="59294" y="1481"/>
                  </a:lnTo>
                  <a:lnTo>
                    <a:pt x="52721" y="6644"/>
                  </a:lnTo>
                  <a:lnTo>
                    <a:pt x="51877" y="7377"/>
                  </a:lnTo>
                  <a:lnTo>
                    <a:pt x="49800" y="11297"/>
                  </a:lnTo>
                  <a:lnTo>
                    <a:pt x="49201" y="16475"/>
                  </a:lnTo>
                  <a:lnTo>
                    <a:pt x="57327" y="17103"/>
                  </a:lnTo>
                  <a:lnTo>
                    <a:pt x="57639" y="14215"/>
                  </a:lnTo>
                  <a:lnTo>
                    <a:pt x="57686" y="13781"/>
                  </a:lnTo>
                  <a:lnTo>
                    <a:pt x="58788" y="11552"/>
                  </a:lnTo>
                  <a:lnTo>
                    <a:pt x="58914" y="11297"/>
                  </a:lnTo>
                  <a:lnTo>
                    <a:pt x="60887" y="9606"/>
                  </a:lnTo>
                  <a:lnTo>
                    <a:pt x="63267" y="7631"/>
                  </a:lnTo>
                  <a:lnTo>
                    <a:pt x="63121" y="7631"/>
                  </a:lnTo>
                  <a:lnTo>
                    <a:pt x="66246" y="6644"/>
                  </a:lnTo>
                  <a:lnTo>
                    <a:pt x="87315" y="6644"/>
                  </a:lnTo>
                  <a:lnTo>
                    <a:pt x="84666" y="4444"/>
                  </a:lnTo>
                  <a:lnTo>
                    <a:pt x="81165" y="1481"/>
                  </a:lnTo>
                  <a:lnTo>
                    <a:pt x="76242" y="0"/>
                  </a:lnTo>
                  <a:close/>
                </a:path>
                <a:path w="374014" h="65404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374014" h="65404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374014" h="65404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374014" h="65404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0" cy="1020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3" y="11982769"/>
              <a:ext cx="772866" cy="11426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3" y="12201704"/>
              <a:ext cx="1106146" cy="29365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7" y="12597766"/>
              <a:ext cx="1508120" cy="9998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66890" y="11947782"/>
              <a:ext cx="467359" cy="171450"/>
            </a:xfrm>
            <a:custGeom>
              <a:avLst/>
              <a:gdLst/>
              <a:ahLst/>
              <a:cxnLst/>
              <a:rect l="l" t="t" r="r" b="b"/>
              <a:pathLst>
                <a:path w="467360" h="171450">
                  <a:moveTo>
                    <a:pt x="405655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05655" y="170834"/>
                  </a:lnTo>
                  <a:lnTo>
                    <a:pt x="429513" y="166018"/>
                  </a:lnTo>
                  <a:lnTo>
                    <a:pt x="448996" y="152882"/>
                  </a:lnTo>
                  <a:lnTo>
                    <a:pt x="462132" y="133399"/>
                  </a:lnTo>
                  <a:lnTo>
                    <a:pt x="466948" y="109541"/>
                  </a:lnTo>
                  <a:lnTo>
                    <a:pt x="466948" y="61292"/>
                  </a:lnTo>
                  <a:lnTo>
                    <a:pt x="462132" y="37434"/>
                  </a:lnTo>
                  <a:lnTo>
                    <a:pt x="448996" y="17952"/>
                  </a:lnTo>
                  <a:lnTo>
                    <a:pt x="429513" y="4816"/>
                  </a:lnTo>
                  <a:lnTo>
                    <a:pt x="405655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211547" y="1199965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6474" y="47181"/>
                  </a:moveTo>
                  <a:lnTo>
                    <a:pt x="48124" y="47944"/>
                  </a:lnTo>
                  <a:lnTo>
                    <a:pt x="48711" y="52568"/>
                  </a:lnTo>
                  <a:lnTo>
                    <a:pt x="48816" y="53391"/>
                  </a:lnTo>
                  <a:lnTo>
                    <a:pt x="48842" y="53601"/>
                  </a:lnTo>
                  <a:lnTo>
                    <a:pt x="51102" y="57881"/>
                  </a:lnTo>
                  <a:lnTo>
                    <a:pt x="54903" y="60784"/>
                  </a:lnTo>
                  <a:lnTo>
                    <a:pt x="58734" y="63657"/>
                  </a:lnTo>
                  <a:lnTo>
                    <a:pt x="63851" y="65093"/>
                  </a:lnTo>
                  <a:lnTo>
                    <a:pt x="77139" y="65093"/>
                  </a:lnTo>
                  <a:lnTo>
                    <a:pt x="82437" y="63492"/>
                  </a:lnTo>
                  <a:lnTo>
                    <a:pt x="88333" y="58404"/>
                  </a:lnTo>
                  <a:lnTo>
                    <a:pt x="62145" y="58404"/>
                  </a:lnTo>
                  <a:lnTo>
                    <a:pt x="57551" y="54663"/>
                  </a:lnTo>
                  <a:lnTo>
                    <a:pt x="56584" y="47944"/>
                  </a:lnTo>
                  <a:lnTo>
                    <a:pt x="56474" y="47181"/>
                  </a:lnTo>
                  <a:close/>
                </a:path>
                <a:path w="374014" h="65404">
                  <a:moveTo>
                    <a:pt x="87315" y="6644"/>
                  </a:moveTo>
                  <a:lnTo>
                    <a:pt x="73728" y="6644"/>
                  </a:lnTo>
                  <a:lnTo>
                    <a:pt x="76676" y="7631"/>
                  </a:lnTo>
                  <a:lnTo>
                    <a:pt x="78651" y="9606"/>
                  </a:lnTo>
                  <a:lnTo>
                    <a:pt x="80656" y="11552"/>
                  </a:lnTo>
                  <a:lnTo>
                    <a:pt x="81659" y="14215"/>
                  </a:lnTo>
                  <a:lnTo>
                    <a:pt x="81659" y="21009"/>
                  </a:lnTo>
                  <a:lnTo>
                    <a:pt x="80432" y="23688"/>
                  </a:lnTo>
                  <a:lnTo>
                    <a:pt x="75553" y="27548"/>
                  </a:lnTo>
                  <a:lnTo>
                    <a:pt x="72126" y="28506"/>
                  </a:lnTo>
                  <a:lnTo>
                    <a:pt x="63298" y="28506"/>
                  </a:lnTo>
                  <a:lnTo>
                    <a:pt x="63298" y="35509"/>
                  </a:lnTo>
                  <a:lnTo>
                    <a:pt x="72875" y="35509"/>
                  </a:lnTo>
                  <a:lnTo>
                    <a:pt x="76691" y="36482"/>
                  </a:lnTo>
                  <a:lnTo>
                    <a:pt x="79324" y="38427"/>
                  </a:lnTo>
                  <a:lnTo>
                    <a:pt x="81988" y="40343"/>
                  </a:lnTo>
                  <a:lnTo>
                    <a:pt x="83320" y="43021"/>
                  </a:lnTo>
                  <a:lnTo>
                    <a:pt x="83320" y="50414"/>
                  </a:lnTo>
                  <a:lnTo>
                    <a:pt x="82152" y="53391"/>
                  </a:lnTo>
                  <a:lnTo>
                    <a:pt x="77514" y="57402"/>
                  </a:lnTo>
                  <a:lnTo>
                    <a:pt x="74326" y="58404"/>
                  </a:lnTo>
                  <a:lnTo>
                    <a:pt x="88333" y="58404"/>
                  </a:lnTo>
                  <a:lnTo>
                    <a:pt x="89859" y="57088"/>
                  </a:lnTo>
                  <a:lnTo>
                    <a:pt x="91715" y="52568"/>
                  </a:lnTo>
                  <a:lnTo>
                    <a:pt x="91715" y="42692"/>
                  </a:lnTo>
                  <a:lnTo>
                    <a:pt x="90398" y="39340"/>
                  </a:lnTo>
                  <a:lnTo>
                    <a:pt x="85130" y="34013"/>
                  </a:lnTo>
                  <a:lnTo>
                    <a:pt x="81449" y="32427"/>
                  </a:lnTo>
                  <a:lnTo>
                    <a:pt x="76720" y="31918"/>
                  </a:lnTo>
                  <a:lnTo>
                    <a:pt x="76720" y="31738"/>
                  </a:lnTo>
                  <a:lnTo>
                    <a:pt x="89886" y="11297"/>
                  </a:lnTo>
                  <a:lnTo>
                    <a:pt x="88308" y="7631"/>
                  </a:lnTo>
                  <a:lnTo>
                    <a:pt x="88198" y="7377"/>
                  </a:lnTo>
                  <a:lnTo>
                    <a:pt x="87315" y="6644"/>
                  </a:lnTo>
                  <a:close/>
                </a:path>
                <a:path w="374014" h="65404">
                  <a:moveTo>
                    <a:pt x="76242" y="0"/>
                  </a:moveTo>
                  <a:lnTo>
                    <a:pt x="64091" y="0"/>
                  </a:lnTo>
                  <a:lnTo>
                    <a:pt x="59294" y="1481"/>
                  </a:lnTo>
                  <a:lnTo>
                    <a:pt x="52721" y="6644"/>
                  </a:lnTo>
                  <a:lnTo>
                    <a:pt x="51877" y="7377"/>
                  </a:lnTo>
                  <a:lnTo>
                    <a:pt x="49800" y="11297"/>
                  </a:lnTo>
                  <a:lnTo>
                    <a:pt x="49201" y="16475"/>
                  </a:lnTo>
                  <a:lnTo>
                    <a:pt x="57327" y="17103"/>
                  </a:lnTo>
                  <a:lnTo>
                    <a:pt x="57639" y="14215"/>
                  </a:lnTo>
                  <a:lnTo>
                    <a:pt x="57686" y="13781"/>
                  </a:lnTo>
                  <a:lnTo>
                    <a:pt x="58788" y="11552"/>
                  </a:lnTo>
                  <a:lnTo>
                    <a:pt x="58914" y="11297"/>
                  </a:lnTo>
                  <a:lnTo>
                    <a:pt x="60887" y="9606"/>
                  </a:lnTo>
                  <a:lnTo>
                    <a:pt x="63267" y="7631"/>
                  </a:lnTo>
                  <a:lnTo>
                    <a:pt x="63121" y="7631"/>
                  </a:lnTo>
                  <a:lnTo>
                    <a:pt x="66246" y="6644"/>
                  </a:lnTo>
                  <a:lnTo>
                    <a:pt x="87315" y="6644"/>
                  </a:lnTo>
                  <a:lnTo>
                    <a:pt x="84666" y="4444"/>
                  </a:lnTo>
                  <a:lnTo>
                    <a:pt x="81165" y="1481"/>
                  </a:lnTo>
                  <a:lnTo>
                    <a:pt x="76242" y="0"/>
                  </a:lnTo>
                  <a:close/>
                </a:path>
                <a:path w="374014" h="65404">
                  <a:moveTo>
                    <a:pt x="127883" y="0"/>
                  </a:moveTo>
                  <a:lnTo>
                    <a:pt x="115852" y="0"/>
                  </a:lnTo>
                  <a:lnTo>
                    <a:pt x="110270" y="2932"/>
                  </a:lnTo>
                  <a:lnTo>
                    <a:pt x="100711" y="28925"/>
                  </a:lnTo>
                  <a:lnTo>
                    <a:pt x="100682" y="29539"/>
                  </a:lnTo>
                  <a:lnTo>
                    <a:pt x="100582" y="31649"/>
                  </a:lnTo>
                  <a:lnTo>
                    <a:pt x="100469" y="44144"/>
                  </a:lnTo>
                  <a:lnTo>
                    <a:pt x="102354" y="51850"/>
                  </a:lnTo>
                  <a:lnTo>
                    <a:pt x="109896" y="62445"/>
                  </a:lnTo>
                  <a:lnTo>
                    <a:pt x="115343" y="65093"/>
                  </a:lnTo>
                  <a:lnTo>
                    <a:pt x="128840" y="65093"/>
                  </a:lnTo>
                  <a:lnTo>
                    <a:pt x="133838" y="63163"/>
                  </a:lnTo>
                  <a:lnTo>
                    <a:pt x="138134" y="58584"/>
                  </a:lnTo>
                  <a:lnTo>
                    <a:pt x="119682" y="58584"/>
                  </a:lnTo>
                  <a:lnTo>
                    <a:pt x="117453" y="57881"/>
                  </a:lnTo>
                  <a:lnTo>
                    <a:pt x="109312" y="45161"/>
                  </a:lnTo>
                  <a:lnTo>
                    <a:pt x="109312" y="38068"/>
                  </a:lnTo>
                  <a:lnTo>
                    <a:pt x="110465" y="35045"/>
                  </a:lnTo>
                  <a:lnTo>
                    <a:pt x="114046" y="31649"/>
                  </a:lnTo>
                  <a:lnTo>
                    <a:pt x="108504" y="31649"/>
                  </a:lnTo>
                  <a:lnTo>
                    <a:pt x="108547" y="23299"/>
                  </a:lnTo>
                  <a:lnTo>
                    <a:pt x="109761" y="17298"/>
                  </a:lnTo>
                  <a:lnTo>
                    <a:pt x="114766" y="8798"/>
                  </a:lnTo>
                  <a:lnTo>
                    <a:pt x="118396" y="6554"/>
                  </a:lnTo>
                  <a:lnTo>
                    <a:pt x="138560" y="6554"/>
                  </a:lnTo>
                  <a:lnTo>
                    <a:pt x="137789" y="5387"/>
                  </a:lnTo>
                  <a:lnTo>
                    <a:pt x="131773" y="1077"/>
                  </a:lnTo>
                  <a:lnTo>
                    <a:pt x="127883" y="0"/>
                  </a:lnTo>
                  <a:close/>
                </a:path>
                <a:path w="374014" h="65404">
                  <a:moveTo>
                    <a:pt x="138460" y="29539"/>
                  </a:moveTo>
                  <a:lnTo>
                    <a:pt x="125937" y="29539"/>
                  </a:lnTo>
                  <a:lnTo>
                    <a:pt x="129065" y="30781"/>
                  </a:lnTo>
                  <a:lnTo>
                    <a:pt x="133554" y="35749"/>
                  </a:lnTo>
                  <a:lnTo>
                    <a:pt x="134676" y="39280"/>
                  </a:lnTo>
                  <a:lnTo>
                    <a:pt x="134676" y="48438"/>
                  </a:lnTo>
                  <a:lnTo>
                    <a:pt x="133629" y="51850"/>
                  </a:lnTo>
                  <a:lnTo>
                    <a:pt x="133569" y="52045"/>
                  </a:lnTo>
                  <a:lnTo>
                    <a:pt x="129140" y="57282"/>
                  </a:lnTo>
                  <a:lnTo>
                    <a:pt x="126087" y="58584"/>
                  </a:lnTo>
                  <a:lnTo>
                    <a:pt x="138134" y="58584"/>
                  </a:lnTo>
                  <a:lnTo>
                    <a:pt x="141081" y="55442"/>
                  </a:lnTo>
                  <a:lnTo>
                    <a:pt x="142892" y="50174"/>
                  </a:lnTo>
                  <a:lnTo>
                    <a:pt x="142892" y="37335"/>
                  </a:lnTo>
                  <a:lnTo>
                    <a:pt x="141171" y="32427"/>
                  </a:lnTo>
                  <a:lnTo>
                    <a:pt x="138460" y="29539"/>
                  </a:lnTo>
                  <a:close/>
                </a:path>
                <a:path w="374014" h="65404">
                  <a:moveTo>
                    <a:pt x="129693" y="23299"/>
                  </a:moveTo>
                  <a:lnTo>
                    <a:pt x="120416" y="23299"/>
                  </a:lnTo>
                  <a:lnTo>
                    <a:pt x="117363" y="24017"/>
                  </a:lnTo>
                  <a:lnTo>
                    <a:pt x="114699" y="25453"/>
                  </a:lnTo>
                  <a:lnTo>
                    <a:pt x="112036" y="26860"/>
                  </a:lnTo>
                  <a:lnTo>
                    <a:pt x="109971" y="28925"/>
                  </a:lnTo>
                  <a:lnTo>
                    <a:pt x="108504" y="31649"/>
                  </a:lnTo>
                  <a:lnTo>
                    <a:pt x="114046" y="31649"/>
                  </a:lnTo>
                  <a:lnTo>
                    <a:pt x="115103" y="30646"/>
                  </a:lnTo>
                  <a:lnTo>
                    <a:pt x="118156" y="29539"/>
                  </a:lnTo>
                  <a:lnTo>
                    <a:pt x="138460" y="29539"/>
                  </a:lnTo>
                  <a:lnTo>
                    <a:pt x="134317" y="25124"/>
                  </a:lnTo>
                  <a:lnTo>
                    <a:pt x="129693" y="23299"/>
                  </a:lnTo>
                  <a:close/>
                </a:path>
                <a:path w="374014" h="65404">
                  <a:moveTo>
                    <a:pt x="138560" y="6554"/>
                  </a:moveTo>
                  <a:lnTo>
                    <a:pt x="128392" y="6554"/>
                  </a:lnTo>
                  <a:lnTo>
                    <a:pt x="131863" y="9128"/>
                  </a:lnTo>
                  <a:lnTo>
                    <a:pt x="133419" y="14275"/>
                  </a:lnTo>
                  <a:lnTo>
                    <a:pt x="141141" y="12884"/>
                  </a:lnTo>
                  <a:lnTo>
                    <a:pt x="140064" y="9128"/>
                  </a:lnTo>
                  <a:lnTo>
                    <a:pt x="139970" y="8798"/>
                  </a:lnTo>
                  <a:lnTo>
                    <a:pt x="138560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9" y="19022555"/>
              <a:ext cx="922164" cy="9002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8" y="19300467"/>
              <a:ext cx="2486211" cy="9998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1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3" y="15375985"/>
              <a:ext cx="153147" cy="15314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6" y="15383647"/>
              <a:ext cx="122501" cy="12250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7" y="15405482"/>
              <a:ext cx="999407" cy="9998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6" y="15628648"/>
              <a:ext cx="2249742" cy="30639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2" y="16215648"/>
              <a:ext cx="90938" cy="1113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3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24" y="375389"/>
              <a:ext cx="153232" cy="13024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9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4096" y="3393954"/>
              <a:ext cx="2249805" cy="122555"/>
            </a:xfrm>
            <a:custGeom>
              <a:avLst/>
              <a:gdLst/>
              <a:ahLst/>
              <a:cxnLst/>
              <a:rect l="l" t="t" r="r" b="b"/>
              <a:pathLst>
                <a:path w="2249805" h="122554">
                  <a:moveTo>
                    <a:pt x="2188492" y="0"/>
                  </a:moveTo>
                  <a:lnTo>
                    <a:pt x="61250" y="0"/>
                  </a:lnTo>
                  <a:lnTo>
                    <a:pt x="37409" y="4813"/>
                  </a:lnTo>
                  <a:lnTo>
                    <a:pt x="17939" y="17939"/>
                  </a:lnTo>
                  <a:lnTo>
                    <a:pt x="4813" y="37409"/>
                  </a:lnTo>
                  <a:lnTo>
                    <a:pt x="0" y="61250"/>
                  </a:lnTo>
                  <a:lnTo>
                    <a:pt x="4813" y="85092"/>
                  </a:lnTo>
                  <a:lnTo>
                    <a:pt x="17939" y="104561"/>
                  </a:lnTo>
                  <a:lnTo>
                    <a:pt x="37409" y="117687"/>
                  </a:lnTo>
                  <a:lnTo>
                    <a:pt x="61250" y="122501"/>
                  </a:lnTo>
                  <a:lnTo>
                    <a:pt x="2188492" y="122501"/>
                  </a:lnTo>
                  <a:lnTo>
                    <a:pt x="2212333" y="117687"/>
                  </a:lnTo>
                  <a:lnTo>
                    <a:pt x="2231802" y="104561"/>
                  </a:lnTo>
                  <a:lnTo>
                    <a:pt x="2244929" y="85092"/>
                  </a:lnTo>
                  <a:lnTo>
                    <a:pt x="2249742" y="61250"/>
                  </a:lnTo>
                  <a:lnTo>
                    <a:pt x="2244929" y="37409"/>
                  </a:lnTo>
                  <a:lnTo>
                    <a:pt x="2231802" y="17939"/>
                  </a:lnTo>
                  <a:lnTo>
                    <a:pt x="2212333" y="4813"/>
                  </a:lnTo>
                  <a:lnTo>
                    <a:pt x="2188492" y="0"/>
                  </a:lnTo>
                  <a:close/>
                </a:path>
              </a:pathLst>
            </a:custGeom>
            <a:solidFill>
              <a:srgbClr val="4A90E2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3393953"/>
              <a:ext cx="1234440" cy="123189"/>
            </a:xfrm>
            <a:custGeom>
              <a:avLst/>
              <a:gdLst/>
              <a:ahLst/>
              <a:cxnLst/>
              <a:rect l="l" t="t" r="r" b="b"/>
              <a:pathLst>
                <a:path w="1234440" h="123189">
                  <a:moveTo>
                    <a:pt x="1233836" y="0"/>
                  </a:moveTo>
                  <a:lnTo>
                    <a:pt x="0" y="0"/>
                  </a:lnTo>
                  <a:lnTo>
                    <a:pt x="0" y="122585"/>
                  </a:lnTo>
                  <a:lnTo>
                    <a:pt x="1233836" y="122585"/>
                  </a:lnTo>
                  <a:lnTo>
                    <a:pt x="123383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5" y="3735192"/>
              <a:ext cx="1169235" cy="1142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049" y="4023998"/>
              <a:ext cx="2159630" cy="21162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6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4096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8" y="8124205"/>
              <a:ext cx="91875" cy="10208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165084" y="8083302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10644" y="813517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35350" y="49875"/>
                  </a:moveTo>
                  <a:lnTo>
                    <a:pt x="127718" y="49875"/>
                  </a:lnTo>
                  <a:lnTo>
                    <a:pt x="127718" y="64196"/>
                  </a:lnTo>
                  <a:lnTo>
                    <a:pt x="135350" y="64196"/>
                  </a:lnTo>
                  <a:lnTo>
                    <a:pt x="135350" y="49875"/>
                  </a:lnTo>
                  <a:close/>
                </a:path>
                <a:path w="374014" h="65404">
                  <a:moveTo>
                    <a:pt x="135350" y="942"/>
                  </a:moveTo>
                  <a:lnTo>
                    <a:pt x="126865" y="942"/>
                  </a:lnTo>
                  <a:lnTo>
                    <a:pt x="97910" y="43590"/>
                  </a:lnTo>
                  <a:lnTo>
                    <a:pt x="97910" y="49875"/>
                  </a:lnTo>
                  <a:lnTo>
                    <a:pt x="144239" y="49875"/>
                  </a:lnTo>
                  <a:lnTo>
                    <a:pt x="144239" y="43590"/>
                  </a:lnTo>
                  <a:lnTo>
                    <a:pt x="105300" y="43590"/>
                  </a:lnTo>
                  <a:lnTo>
                    <a:pt x="125593" y="14096"/>
                  </a:lnTo>
                  <a:lnTo>
                    <a:pt x="126611" y="12450"/>
                  </a:lnTo>
                  <a:lnTo>
                    <a:pt x="127176" y="11432"/>
                  </a:lnTo>
                  <a:lnTo>
                    <a:pt x="127898" y="10055"/>
                  </a:lnTo>
                  <a:lnTo>
                    <a:pt x="135350" y="10055"/>
                  </a:lnTo>
                  <a:lnTo>
                    <a:pt x="135350" y="942"/>
                  </a:lnTo>
                  <a:close/>
                </a:path>
                <a:path w="374014" h="65404">
                  <a:moveTo>
                    <a:pt x="135350" y="10055"/>
                  </a:moveTo>
                  <a:lnTo>
                    <a:pt x="127898" y="10055"/>
                  </a:lnTo>
                  <a:lnTo>
                    <a:pt x="127808" y="11432"/>
                  </a:lnTo>
                  <a:lnTo>
                    <a:pt x="127718" y="43590"/>
                  </a:lnTo>
                  <a:lnTo>
                    <a:pt x="135350" y="43590"/>
                  </a:lnTo>
                  <a:lnTo>
                    <a:pt x="135350" y="10055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4096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1" cy="1020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77904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128140" y="9103033"/>
              <a:ext cx="506095" cy="171450"/>
            </a:xfrm>
            <a:custGeom>
              <a:avLst/>
              <a:gdLst/>
              <a:ahLst/>
              <a:cxnLst/>
              <a:rect l="l" t="t" r="r" b="b"/>
              <a:pathLst>
                <a:path w="506094" h="171450">
                  <a:moveTo>
                    <a:pt x="44440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44406" y="170834"/>
                  </a:lnTo>
                  <a:lnTo>
                    <a:pt x="468264" y="166018"/>
                  </a:lnTo>
                  <a:lnTo>
                    <a:pt x="487746" y="152882"/>
                  </a:lnTo>
                  <a:lnTo>
                    <a:pt x="500882" y="133399"/>
                  </a:lnTo>
                  <a:lnTo>
                    <a:pt x="505699" y="109541"/>
                  </a:lnTo>
                  <a:lnTo>
                    <a:pt x="505699" y="61292"/>
                  </a:lnTo>
                  <a:lnTo>
                    <a:pt x="500882" y="37434"/>
                  </a:lnTo>
                  <a:lnTo>
                    <a:pt x="487746" y="17952"/>
                  </a:lnTo>
                  <a:lnTo>
                    <a:pt x="468264" y="4816"/>
                  </a:lnTo>
                  <a:lnTo>
                    <a:pt x="44440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192172" y="9154901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35350" y="49875"/>
                  </a:moveTo>
                  <a:lnTo>
                    <a:pt x="127718" y="49875"/>
                  </a:lnTo>
                  <a:lnTo>
                    <a:pt x="127718" y="64196"/>
                  </a:lnTo>
                  <a:lnTo>
                    <a:pt x="135350" y="64196"/>
                  </a:lnTo>
                  <a:lnTo>
                    <a:pt x="135350" y="49875"/>
                  </a:lnTo>
                  <a:close/>
                </a:path>
                <a:path w="374014" h="65404">
                  <a:moveTo>
                    <a:pt x="135350" y="942"/>
                  </a:moveTo>
                  <a:lnTo>
                    <a:pt x="126865" y="942"/>
                  </a:lnTo>
                  <a:lnTo>
                    <a:pt x="97910" y="43590"/>
                  </a:lnTo>
                  <a:lnTo>
                    <a:pt x="97910" y="49875"/>
                  </a:lnTo>
                  <a:lnTo>
                    <a:pt x="144239" y="49875"/>
                  </a:lnTo>
                  <a:lnTo>
                    <a:pt x="144239" y="43590"/>
                  </a:lnTo>
                  <a:lnTo>
                    <a:pt x="105300" y="43590"/>
                  </a:lnTo>
                  <a:lnTo>
                    <a:pt x="125593" y="14096"/>
                  </a:lnTo>
                  <a:lnTo>
                    <a:pt x="126611" y="12450"/>
                  </a:lnTo>
                  <a:lnTo>
                    <a:pt x="127176" y="11432"/>
                  </a:lnTo>
                  <a:lnTo>
                    <a:pt x="127898" y="10055"/>
                  </a:lnTo>
                  <a:lnTo>
                    <a:pt x="135350" y="10055"/>
                  </a:lnTo>
                  <a:lnTo>
                    <a:pt x="135350" y="942"/>
                  </a:lnTo>
                  <a:close/>
                </a:path>
                <a:path w="374014" h="65404">
                  <a:moveTo>
                    <a:pt x="135350" y="10055"/>
                  </a:moveTo>
                  <a:lnTo>
                    <a:pt x="127898" y="10055"/>
                  </a:lnTo>
                  <a:lnTo>
                    <a:pt x="127808" y="11432"/>
                  </a:lnTo>
                  <a:lnTo>
                    <a:pt x="127718" y="43590"/>
                  </a:lnTo>
                  <a:lnTo>
                    <a:pt x="135350" y="43590"/>
                  </a:lnTo>
                  <a:lnTo>
                    <a:pt x="135350" y="10055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84096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9765331"/>
              <a:ext cx="91875" cy="10208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114112" y="9724428"/>
              <a:ext cx="520065" cy="171450"/>
            </a:xfrm>
            <a:custGeom>
              <a:avLst/>
              <a:gdLst/>
              <a:ahLst/>
              <a:cxnLst/>
              <a:rect l="l" t="t" r="r" b="b"/>
              <a:pathLst>
                <a:path w="520064" h="171450">
                  <a:moveTo>
                    <a:pt x="458434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58434" y="170834"/>
                  </a:lnTo>
                  <a:lnTo>
                    <a:pt x="482292" y="166018"/>
                  </a:lnTo>
                  <a:lnTo>
                    <a:pt x="501774" y="152882"/>
                  </a:lnTo>
                  <a:lnTo>
                    <a:pt x="514910" y="133399"/>
                  </a:lnTo>
                  <a:lnTo>
                    <a:pt x="519727" y="109541"/>
                  </a:lnTo>
                  <a:lnTo>
                    <a:pt x="519727" y="61292"/>
                  </a:lnTo>
                  <a:lnTo>
                    <a:pt x="514910" y="37434"/>
                  </a:lnTo>
                  <a:lnTo>
                    <a:pt x="501774" y="17952"/>
                  </a:lnTo>
                  <a:lnTo>
                    <a:pt x="482292" y="4816"/>
                  </a:lnTo>
                  <a:lnTo>
                    <a:pt x="45843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85158" y="9776296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35350" y="49875"/>
                  </a:moveTo>
                  <a:lnTo>
                    <a:pt x="127718" y="49875"/>
                  </a:lnTo>
                  <a:lnTo>
                    <a:pt x="127718" y="64196"/>
                  </a:lnTo>
                  <a:lnTo>
                    <a:pt x="135350" y="64196"/>
                  </a:lnTo>
                  <a:lnTo>
                    <a:pt x="135350" y="49875"/>
                  </a:lnTo>
                  <a:close/>
                </a:path>
                <a:path w="374014" h="65404">
                  <a:moveTo>
                    <a:pt x="135350" y="942"/>
                  </a:moveTo>
                  <a:lnTo>
                    <a:pt x="126865" y="942"/>
                  </a:lnTo>
                  <a:lnTo>
                    <a:pt x="97910" y="43590"/>
                  </a:lnTo>
                  <a:lnTo>
                    <a:pt x="97910" y="49875"/>
                  </a:lnTo>
                  <a:lnTo>
                    <a:pt x="144239" y="49875"/>
                  </a:lnTo>
                  <a:lnTo>
                    <a:pt x="144239" y="43590"/>
                  </a:lnTo>
                  <a:lnTo>
                    <a:pt x="105300" y="43590"/>
                  </a:lnTo>
                  <a:lnTo>
                    <a:pt x="125593" y="14096"/>
                  </a:lnTo>
                  <a:lnTo>
                    <a:pt x="126611" y="12450"/>
                  </a:lnTo>
                  <a:lnTo>
                    <a:pt x="127176" y="11432"/>
                  </a:lnTo>
                  <a:lnTo>
                    <a:pt x="127898" y="10055"/>
                  </a:lnTo>
                  <a:lnTo>
                    <a:pt x="135350" y="10055"/>
                  </a:lnTo>
                  <a:lnTo>
                    <a:pt x="135350" y="942"/>
                  </a:lnTo>
                  <a:close/>
                </a:path>
                <a:path w="374014" h="65404">
                  <a:moveTo>
                    <a:pt x="135350" y="10055"/>
                  </a:moveTo>
                  <a:lnTo>
                    <a:pt x="127898" y="10055"/>
                  </a:lnTo>
                  <a:lnTo>
                    <a:pt x="127808" y="11432"/>
                  </a:lnTo>
                  <a:lnTo>
                    <a:pt x="127718" y="43590"/>
                  </a:lnTo>
                  <a:lnTo>
                    <a:pt x="135350" y="43590"/>
                  </a:lnTo>
                  <a:lnTo>
                    <a:pt x="135350" y="10055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4096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11152845"/>
              <a:ext cx="91875" cy="10208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77904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165084" y="11111941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210644" y="1116381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35350" y="49875"/>
                  </a:moveTo>
                  <a:lnTo>
                    <a:pt x="127718" y="49875"/>
                  </a:lnTo>
                  <a:lnTo>
                    <a:pt x="127718" y="64196"/>
                  </a:lnTo>
                  <a:lnTo>
                    <a:pt x="135350" y="64196"/>
                  </a:lnTo>
                  <a:lnTo>
                    <a:pt x="135350" y="49875"/>
                  </a:lnTo>
                  <a:close/>
                </a:path>
                <a:path w="374014" h="65404">
                  <a:moveTo>
                    <a:pt x="135350" y="942"/>
                  </a:moveTo>
                  <a:lnTo>
                    <a:pt x="126865" y="942"/>
                  </a:lnTo>
                  <a:lnTo>
                    <a:pt x="97910" y="43590"/>
                  </a:lnTo>
                  <a:lnTo>
                    <a:pt x="97910" y="49875"/>
                  </a:lnTo>
                  <a:lnTo>
                    <a:pt x="144239" y="49875"/>
                  </a:lnTo>
                  <a:lnTo>
                    <a:pt x="144239" y="43590"/>
                  </a:lnTo>
                  <a:lnTo>
                    <a:pt x="105300" y="43590"/>
                  </a:lnTo>
                  <a:lnTo>
                    <a:pt x="125593" y="14096"/>
                  </a:lnTo>
                  <a:lnTo>
                    <a:pt x="126611" y="12450"/>
                  </a:lnTo>
                  <a:lnTo>
                    <a:pt x="127176" y="11432"/>
                  </a:lnTo>
                  <a:lnTo>
                    <a:pt x="127898" y="10055"/>
                  </a:lnTo>
                  <a:lnTo>
                    <a:pt x="135350" y="10055"/>
                  </a:lnTo>
                  <a:lnTo>
                    <a:pt x="135350" y="942"/>
                  </a:lnTo>
                  <a:close/>
                </a:path>
                <a:path w="374014" h="65404">
                  <a:moveTo>
                    <a:pt x="135350" y="10055"/>
                  </a:moveTo>
                  <a:lnTo>
                    <a:pt x="127898" y="10055"/>
                  </a:lnTo>
                  <a:lnTo>
                    <a:pt x="127808" y="11432"/>
                  </a:lnTo>
                  <a:lnTo>
                    <a:pt x="127718" y="43590"/>
                  </a:lnTo>
                  <a:lnTo>
                    <a:pt x="135350" y="43590"/>
                  </a:lnTo>
                  <a:lnTo>
                    <a:pt x="135350" y="10055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1" cy="1020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4" y="11982769"/>
              <a:ext cx="772866" cy="11426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3" y="12201704"/>
              <a:ext cx="1106146" cy="29365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7" y="12597766"/>
              <a:ext cx="1508120" cy="9998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66890" y="11947782"/>
              <a:ext cx="467359" cy="171450"/>
            </a:xfrm>
            <a:custGeom>
              <a:avLst/>
              <a:gdLst/>
              <a:ahLst/>
              <a:cxnLst/>
              <a:rect l="l" t="t" r="r" b="b"/>
              <a:pathLst>
                <a:path w="467360" h="171450">
                  <a:moveTo>
                    <a:pt x="405655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05655" y="170834"/>
                  </a:lnTo>
                  <a:lnTo>
                    <a:pt x="429513" y="166018"/>
                  </a:lnTo>
                  <a:lnTo>
                    <a:pt x="448996" y="152882"/>
                  </a:lnTo>
                  <a:lnTo>
                    <a:pt x="462132" y="133399"/>
                  </a:lnTo>
                  <a:lnTo>
                    <a:pt x="466948" y="109541"/>
                  </a:lnTo>
                  <a:lnTo>
                    <a:pt x="466948" y="61292"/>
                  </a:lnTo>
                  <a:lnTo>
                    <a:pt x="462132" y="37434"/>
                  </a:lnTo>
                  <a:lnTo>
                    <a:pt x="448996" y="17952"/>
                  </a:lnTo>
                  <a:lnTo>
                    <a:pt x="429513" y="4816"/>
                  </a:lnTo>
                  <a:lnTo>
                    <a:pt x="405655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211547" y="1199965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87407" y="6644"/>
                  </a:moveTo>
                  <a:lnTo>
                    <a:pt x="73922" y="6644"/>
                  </a:lnTo>
                  <a:lnTo>
                    <a:pt x="76750" y="7601"/>
                  </a:lnTo>
                  <a:lnTo>
                    <a:pt x="80849" y="11507"/>
                  </a:lnTo>
                  <a:lnTo>
                    <a:pt x="81770" y="13946"/>
                  </a:lnTo>
                  <a:lnTo>
                    <a:pt x="81838" y="20171"/>
                  </a:lnTo>
                  <a:lnTo>
                    <a:pt x="81306" y="22221"/>
                  </a:lnTo>
                  <a:lnTo>
                    <a:pt x="81240" y="22476"/>
                  </a:lnTo>
                  <a:lnTo>
                    <a:pt x="80043" y="24511"/>
                  </a:lnTo>
                  <a:lnTo>
                    <a:pt x="78875" y="26546"/>
                  </a:lnTo>
                  <a:lnTo>
                    <a:pt x="77334" y="28491"/>
                  </a:lnTo>
                  <a:lnTo>
                    <a:pt x="66605" y="37769"/>
                  </a:lnTo>
                  <a:lnTo>
                    <a:pt x="64181" y="39774"/>
                  </a:lnTo>
                  <a:lnTo>
                    <a:pt x="49246" y="58494"/>
                  </a:lnTo>
                  <a:lnTo>
                    <a:pt x="49246" y="64196"/>
                  </a:lnTo>
                  <a:lnTo>
                    <a:pt x="91131" y="64196"/>
                  </a:lnTo>
                  <a:lnTo>
                    <a:pt x="91131" y="57327"/>
                  </a:lnTo>
                  <a:lnTo>
                    <a:pt x="58135" y="57327"/>
                  </a:lnTo>
                  <a:lnTo>
                    <a:pt x="59033" y="55232"/>
                  </a:lnTo>
                  <a:lnTo>
                    <a:pt x="60499" y="53062"/>
                  </a:lnTo>
                  <a:lnTo>
                    <a:pt x="64570" y="48543"/>
                  </a:lnTo>
                  <a:lnTo>
                    <a:pt x="67308" y="45999"/>
                  </a:lnTo>
                  <a:lnTo>
                    <a:pt x="73862" y="40642"/>
                  </a:lnTo>
                  <a:lnTo>
                    <a:pt x="76481" y="38427"/>
                  </a:lnTo>
                  <a:lnTo>
                    <a:pt x="88437" y="24645"/>
                  </a:lnTo>
                  <a:lnTo>
                    <a:pt x="89455" y="22476"/>
                  </a:lnTo>
                  <a:lnTo>
                    <a:pt x="89575" y="22221"/>
                  </a:lnTo>
                  <a:lnTo>
                    <a:pt x="90053" y="20171"/>
                  </a:lnTo>
                  <a:lnTo>
                    <a:pt x="90029" y="11507"/>
                  </a:lnTo>
                  <a:lnTo>
                    <a:pt x="88453" y="7601"/>
                  </a:lnTo>
                  <a:lnTo>
                    <a:pt x="87407" y="6644"/>
                  </a:lnTo>
                  <a:close/>
                </a:path>
                <a:path w="374014" h="65404">
                  <a:moveTo>
                    <a:pt x="76676" y="0"/>
                  </a:moveTo>
                  <a:lnTo>
                    <a:pt x="64495" y="0"/>
                  </a:lnTo>
                  <a:lnTo>
                    <a:pt x="59718" y="1511"/>
                  </a:lnTo>
                  <a:lnTo>
                    <a:pt x="53379" y="6644"/>
                  </a:lnTo>
                  <a:lnTo>
                    <a:pt x="52280" y="7601"/>
                  </a:lnTo>
                  <a:lnTo>
                    <a:pt x="50204" y="11507"/>
                  </a:lnTo>
                  <a:lnTo>
                    <a:pt x="49606" y="16565"/>
                  </a:lnTo>
                  <a:lnTo>
                    <a:pt x="57866" y="17328"/>
                  </a:lnTo>
                  <a:lnTo>
                    <a:pt x="58234" y="14126"/>
                  </a:lnTo>
                  <a:lnTo>
                    <a:pt x="58255" y="13946"/>
                  </a:lnTo>
                  <a:lnTo>
                    <a:pt x="59467" y="11507"/>
                  </a:lnTo>
                  <a:lnTo>
                    <a:pt x="63998" y="7601"/>
                  </a:lnTo>
                  <a:lnTo>
                    <a:pt x="66859" y="6644"/>
                  </a:lnTo>
                  <a:lnTo>
                    <a:pt x="87407" y="6644"/>
                  </a:lnTo>
                  <a:lnTo>
                    <a:pt x="84981" y="4534"/>
                  </a:lnTo>
                  <a:lnTo>
                    <a:pt x="81569" y="1511"/>
                  </a:lnTo>
                  <a:lnTo>
                    <a:pt x="76676" y="0"/>
                  </a:lnTo>
                  <a:close/>
                </a:path>
                <a:path w="374014" h="65404">
                  <a:moveTo>
                    <a:pt x="135350" y="49875"/>
                  </a:moveTo>
                  <a:lnTo>
                    <a:pt x="127718" y="49875"/>
                  </a:lnTo>
                  <a:lnTo>
                    <a:pt x="127718" y="64196"/>
                  </a:lnTo>
                  <a:lnTo>
                    <a:pt x="135350" y="64196"/>
                  </a:lnTo>
                  <a:lnTo>
                    <a:pt x="135350" y="49875"/>
                  </a:lnTo>
                  <a:close/>
                </a:path>
                <a:path w="374014" h="65404">
                  <a:moveTo>
                    <a:pt x="135350" y="942"/>
                  </a:moveTo>
                  <a:lnTo>
                    <a:pt x="126865" y="942"/>
                  </a:lnTo>
                  <a:lnTo>
                    <a:pt x="97910" y="43590"/>
                  </a:lnTo>
                  <a:lnTo>
                    <a:pt x="97910" y="49875"/>
                  </a:lnTo>
                  <a:lnTo>
                    <a:pt x="144239" y="49875"/>
                  </a:lnTo>
                  <a:lnTo>
                    <a:pt x="144239" y="43590"/>
                  </a:lnTo>
                  <a:lnTo>
                    <a:pt x="105300" y="43590"/>
                  </a:lnTo>
                  <a:lnTo>
                    <a:pt x="125593" y="14096"/>
                  </a:lnTo>
                  <a:lnTo>
                    <a:pt x="126611" y="12450"/>
                  </a:lnTo>
                  <a:lnTo>
                    <a:pt x="127176" y="11432"/>
                  </a:lnTo>
                  <a:lnTo>
                    <a:pt x="127898" y="10055"/>
                  </a:lnTo>
                  <a:lnTo>
                    <a:pt x="135350" y="10055"/>
                  </a:lnTo>
                  <a:lnTo>
                    <a:pt x="135350" y="942"/>
                  </a:lnTo>
                  <a:close/>
                </a:path>
                <a:path w="374014" h="65404">
                  <a:moveTo>
                    <a:pt x="135350" y="10055"/>
                  </a:moveTo>
                  <a:lnTo>
                    <a:pt x="127898" y="10055"/>
                  </a:lnTo>
                  <a:lnTo>
                    <a:pt x="127808" y="11432"/>
                  </a:lnTo>
                  <a:lnTo>
                    <a:pt x="127718" y="43590"/>
                  </a:lnTo>
                  <a:lnTo>
                    <a:pt x="135350" y="43590"/>
                  </a:lnTo>
                  <a:lnTo>
                    <a:pt x="135350" y="10055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9" y="19022555"/>
              <a:ext cx="922164" cy="9002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8" y="19300467"/>
              <a:ext cx="2486211" cy="9998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1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3" y="15375985"/>
              <a:ext cx="153147" cy="15314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6" y="15383647"/>
              <a:ext cx="122501" cy="12250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7" y="15405482"/>
              <a:ext cx="999407" cy="9998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6" y="15628648"/>
              <a:ext cx="2249742" cy="30639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2" y="16215648"/>
              <a:ext cx="90938" cy="1113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4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25" y="375389"/>
              <a:ext cx="153232" cy="13024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9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4096" y="3393954"/>
              <a:ext cx="2249805" cy="122555"/>
            </a:xfrm>
            <a:custGeom>
              <a:avLst/>
              <a:gdLst/>
              <a:ahLst/>
              <a:cxnLst/>
              <a:rect l="l" t="t" r="r" b="b"/>
              <a:pathLst>
                <a:path w="2249805" h="122554">
                  <a:moveTo>
                    <a:pt x="2188492" y="0"/>
                  </a:moveTo>
                  <a:lnTo>
                    <a:pt x="61250" y="0"/>
                  </a:lnTo>
                  <a:lnTo>
                    <a:pt x="37409" y="4813"/>
                  </a:lnTo>
                  <a:lnTo>
                    <a:pt x="17939" y="17939"/>
                  </a:lnTo>
                  <a:lnTo>
                    <a:pt x="4813" y="37409"/>
                  </a:lnTo>
                  <a:lnTo>
                    <a:pt x="0" y="61250"/>
                  </a:lnTo>
                  <a:lnTo>
                    <a:pt x="4813" y="85092"/>
                  </a:lnTo>
                  <a:lnTo>
                    <a:pt x="17939" y="104561"/>
                  </a:lnTo>
                  <a:lnTo>
                    <a:pt x="37409" y="117687"/>
                  </a:lnTo>
                  <a:lnTo>
                    <a:pt x="61250" y="122501"/>
                  </a:lnTo>
                  <a:lnTo>
                    <a:pt x="2188492" y="122501"/>
                  </a:lnTo>
                  <a:lnTo>
                    <a:pt x="2212333" y="117687"/>
                  </a:lnTo>
                  <a:lnTo>
                    <a:pt x="2231802" y="104561"/>
                  </a:lnTo>
                  <a:lnTo>
                    <a:pt x="2244929" y="85092"/>
                  </a:lnTo>
                  <a:lnTo>
                    <a:pt x="2249742" y="61250"/>
                  </a:lnTo>
                  <a:lnTo>
                    <a:pt x="2244929" y="37409"/>
                  </a:lnTo>
                  <a:lnTo>
                    <a:pt x="2231802" y="17939"/>
                  </a:lnTo>
                  <a:lnTo>
                    <a:pt x="2212333" y="4813"/>
                  </a:lnTo>
                  <a:lnTo>
                    <a:pt x="2188492" y="0"/>
                  </a:lnTo>
                  <a:close/>
                </a:path>
              </a:pathLst>
            </a:custGeom>
            <a:solidFill>
              <a:srgbClr val="4A90E2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3393953"/>
              <a:ext cx="1410335" cy="123189"/>
            </a:xfrm>
            <a:custGeom>
              <a:avLst/>
              <a:gdLst/>
              <a:ahLst/>
              <a:cxnLst/>
              <a:rect l="l" t="t" r="r" b="b"/>
              <a:pathLst>
                <a:path w="1410335" h="123189">
                  <a:moveTo>
                    <a:pt x="1410054" y="0"/>
                  </a:moveTo>
                  <a:lnTo>
                    <a:pt x="0" y="0"/>
                  </a:lnTo>
                  <a:lnTo>
                    <a:pt x="0" y="122585"/>
                  </a:lnTo>
                  <a:lnTo>
                    <a:pt x="1410054" y="122585"/>
                  </a:lnTo>
                  <a:lnTo>
                    <a:pt x="141005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6" y="3735192"/>
              <a:ext cx="1169235" cy="11426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184" y="4023998"/>
              <a:ext cx="2175841" cy="192136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6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4096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8" y="8124205"/>
              <a:ext cx="91875" cy="10208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165084" y="8083302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10644" y="813517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7955" y="50683"/>
                  </a:moveTo>
                  <a:lnTo>
                    <a:pt x="50234" y="51895"/>
                  </a:lnTo>
                  <a:lnTo>
                    <a:pt x="51521" y="56534"/>
                  </a:lnTo>
                  <a:lnTo>
                    <a:pt x="53646" y="59901"/>
                  </a:lnTo>
                  <a:lnTo>
                    <a:pt x="56609" y="61996"/>
                  </a:lnTo>
                  <a:lnTo>
                    <a:pt x="59602" y="64061"/>
                  </a:lnTo>
                  <a:lnTo>
                    <a:pt x="63567" y="65093"/>
                  </a:lnTo>
                  <a:lnTo>
                    <a:pt x="75838" y="65093"/>
                  </a:lnTo>
                  <a:lnTo>
                    <a:pt x="81479" y="62175"/>
                  </a:lnTo>
                  <a:lnTo>
                    <a:pt x="83910" y="58584"/>
                  </a:lnTo>
                  <a:lnTo>
                    <a:pt x="63133" y="58584"/>
                  </a:lnTo>
                  <a:lnTo>
                    <a:pt x="59572" y="55950"/>
                  </a:lnTo>
                  <a:lnTo>
                    <a:pt x="57955" y="50683"/>
                  </a:lnTo>
                  <a:close/>
                </a:path>
                <a:path w="374014" h="65404">
                  <a:moveTo>
                    <a:pt x="91285" y="33669"/>
                  </a:moveTo>
                  <a:lnTo>
                    <a:pt x="83409" y="33669"/>
                  </a:lnTo>
                  <a:lnTo>
                    <a:pt x="83379" y="35704"/>
                  </a:lnTo>
                  <a:lnTo>
                    <a:pt x="83261" y="41794"/>
                  </a:lnTo>
                  <a:lnTo>
                    <a:pt x="81958" y="47810"/>
                  </a:lnTo>
                  <a:lnTo>
                    <a:pt x="77153" y="55950"/>
                  </a:lnTo>
                  <a:lnTo>
                    <a:pt x="76696" y="56534"/>
                  </a:lnTo>
                  <a:lnTo>
                    <a:pt x="73279" y="58584"/>
                  </a:lnTo>
                  <a:lnTo>
                    <a:pt x="83910" y="58584"/>
                  </a:lnTo>
                  <a:lnTo>
                    <a:pt x="91225" y="34896"/>
                  </a:lnTo>
                  <a:lnTo>
                    <a:pt x="91285" y="33669"/>
                  </a:lnTo>
                  <a:close/>
                </a:path>
                <a:path w="374014" h="65404">
                  <a:moveTo>
                    <a:pt x="77020" y="0"/>
                  </a:moveTo>
                  <a:lnTo>
                    <a:pt x="63372" y="0"/>
                  </a:lnTo>
                  <a:lnTo>
                    <a:pt x="58210" y="1900"/>
                  </a:lnTo>
                  <a:lnTo>
                    <a:pt x="50788" y="9472"/>
                  </a:lnTo>
                  <a:lnTo>
                    <a:pt x="49060" y="14305"/>
                  </a:lnTo>
                  <a:lnTo>
                    <a:pt x="49016" y="25962"/>
                  </a:lnTo>
                  <a:lnTo>
                    <a:pt x="49710" y="29299"/>
                  </a:lnTo>
                  <a:lnTo>
                    <a:pt x="52823" y="35704"/>
                  </a:lnTo>
                  <a:lnTo>
                    <a:pt x="55008" y="38188"/>
                  </a:lnTo>
                  <a:lnTo>
                    <a:pt x="60753" y="41794"/>
                  </a:lnTo>
                  <a:lnTo>
                    <a:pt x="60913" y="41794"/>
                  </a:lnTo>
                  <a:lnTo>
                    <a:pt x="63926" y="42602"/>
                  </a:lnTo>
                  <a:lnTo>
                    <a:pt x="71169" y="42602"/>
                  </a:lnTo>
                  <a:lnTo>
                    <a:pt x="74356" y="41794"/>
                  </a:lnTo>
                  <a:lnTo>
                    <a:pt x="77259" y="40178"/>
                  </a:lnTo>
                  <a:lnTo>
                    <a:pt x="80162" y="38532"/>
                  </a:lnTo>
                  <a:lnTo>
                    <a:pt x="82212" y="36362"/>
                  </a:lnTo>
                  <a:lnTo>
                    <a:pt x="82272" y="36228"/>
                  </a:lnTo>
                  <a:lnTo>
                    <a:pt x="65797" y="36228"/>
                  </a:lnTo>
                  <a:lnTo>
                    <a:pt x="62759" y="34896"/>
                  </a:lnTo>
                  <a:lnTo>
                    <a:pt x="58270" y="29539"/>
                  </a:lnTo>
                  <a:lnTo>
                    <a:pt x="57170" y="25962"/>
                  </a:lnTo>
                  <a:lnTo>
                    <a:pt x="57147" y="16759"/>
                  </a:lnTo>
                  <a:lnTo>
                    <a:pt x="58270" y="13183"/>
                  </a:lnTo>
                  <a:lnTo>
                    <a:pt x="62759" y="7886"/>
                  </a:lnTo>
                  <a:lnTo>
                    <a:pt x="65827" y="6554"/>
                  </a:lnTo>
                  <a:lnTo>
                    <a:pt x="85094" y="6554"/>
                  </a:lnTo>
                  <a:lnTo>
                    <a:pt x="82347" y="2603"/>
                  </a:lnTo>
                  <a:lnTo>
                    <a:pt x="77020" y="0"/>
                  </a:lnTo>
                  <a:close/>
                </a:path>
                <a:path w="374014" h="65404">
                  <a:moveTo>
                    <a:pt x="85094" y="6554"/>
                  </a:moveTo>
                  <a:lnTo>
                    <a:pt x="73638" y="6554"/>
                  </a:lnTo>
                  <a:lnTo>
                    <a:pt x="76765" y="8110"/>
                  </a:lnTo>
                  <a:lnTo>
                    <a:pt x="81434" y="14305"/>
                  </a:lnTo>
                  <a:lnTo>
                    <a:pt x="82601" y="18390"/>
                  </a:lnTo>
                  <a:lnTo>
                    <a:pt x="82601" y="25962"/>
                  </a:lnTo>
                  <a:lnTo>
                    <a:pt x="71962" y="36228"/>
                  </a:lnTo>
                  <a:lnTo>
                    <a:pt x="82272" y="36228"/>
                  </a:lnTo>
                  <a:lnTo>
                    <a:pt x="83409" y="33669"/>
                  </a:lnTo>
                  <a:lnTo>
                    <a:pt x="91285" y="33669"/>
                  </a:lnTo>
                  <a:lnTo>
                    <a:pt x="91400" y="20845"/>
                  </a:lnTo>
                  <a:lnTo>
                    <a:pt x="89628" y="13183"/>
                  </a:lnTo>
                  <a:lnTo>
                    <a:pt x="89590" y="13018"/>
                  </a:lnTo>
                  <a:lnTo>
                    <a:pt x="85094" y="6554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4096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1" cy="1020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77904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128140" y="9103033"/>
              <a:ext cx="506095" cy="171450"/>
            </a:xfrm>
            <a:custGeom>
              <a:avLst/>
              <a:gdLst/>
              <a:ahLst/>
              <a:cxnLst/>
              <a:rect l="l" t="t" r="r" b="b"/>
              <a:pathLst>
                <a:path w="506094" h="171450">
                  <a:moveTo>
                    <a:pt x="44440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44406" y="170834"/>
                  </a:lnTo>
                  <a:lnTo>
                    <a:pt x="468264" y="166018"/>
                  </a:lnTo>
                  <a:lnTo>
                    <a:pt x="487746" y="152882"/>
                  </a:lnTo>
                  <a:lnTo>
                    <a:pt x="500882" y="133399"/>
                  </a:lnTo>
                  <a:lnTo>
                    <a:pt x="505699" y="109541"/>
                  </a:lnTo>
                  <a:lnTo>
                    <a:pt x="505699" y="61292"/>
                  </a:lnTo>
                  <a:lnTo>
                    <a:pt x="500882" y="37434"/>
                  </a:lnTo>
                  <a:lnTo>
                    <a:pt x="487746" y="17952"/>
                  </a:lnTo>
                  <a:lnTo>
                    <a:pt x="468264" y="4816"/>
                  </a:lnTo>
                  <a:lnTo>
                    <a:pt x="44440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192172" y="9154901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7955" y="50683"/>
                  </a:moveTo>
                  <a:lnTo>
                    <a:pt x="50234" y="51895"/>
                  </a:lnTo>
                  <a:lnTo>
                    <a:pt x="51521" y="56534"/>
                  </a:lnTo>
                  <a:lnTo>
                    <a:pt x="53646" y="59901"/>
                  </a:lnTo>
                  <a:lnTo>
                    <a:pt x="56609" y="61996"/>
                  </a:lnTo>
                  <a:lnTo>
                    <a:pt x="59602" y="64061"/>
                  </a:lnTo>
                  <a:lnTo>
                    <a:pt x="63567" y="65093"/>
                  </a:lnTo>
                  <a:lnTo>
                    <a:pt x="75838" y="65093"/>
                  </a:lnTo>
                  <a:lnTo>
                    <a:pt x="81479" y="62175"/>
                  </a:lnTo>
                  <a:lnTo>
                    <a:pt x="83910" y="58584"/>
                  </a:lnTo>
                  <a:lnTo>
                    <a:pt x="63133" y="58584"/>
                  </a:lnTo>
                  <a:lnTo>
                    <a:pt x="59572" y="55950"/>
                  </a:lnTo>
                  <a:lnTo>
                    <a:pt x="57955" y="50683"/>
                  </a:lnTo>
                  <a:close/>
                </a:path>
                <a:path w="374014" h="65404">
                  <a:moveTo>
                    <a:pt x="91285" y="33669"/>
                  </a:moveTo>
                  <a:lnTo>
                    <a:pt x="83409" y="33669"/>
                  </a:lnTo>
                  <a:lnTo>
                    <a:pt x="83379" y="35704"/>
                  </a:lnTo>
                  <a:lnTo>
                    <a:pt x="83261" y="41794"/>
                  </a:lnTo>
                  <a:lnTo>
                    <a:pt x="81958" y="47810"/>
                  </a:lnTo>
                  <a:lnTo>
                    <a:pt x="77153" y="55950"/>
                  </a:lnTo>
                  <a:lnTo>
                    <a:pt x="76696" y="56534"/>
                  </a:lnTo>
                  <a:lnTo>
                    <a:pt x="73279" y="58584"/>
                  </a:lnTo>
                  <a:lnTo>
                    <a:pt x="83910" y="58584"/>
                  </a:lnTo>
                  <a:lnTo>
                    <a:pt x="91225" y="34896"/>
                  </a:lnTo>
                  <a:lnTo>
                    <a:pt x="91285" y="33669"/>
                  </a:lnTo>
                  <a:close/>
                </a:path>
                <a:path w="374014" h="65404">
                  <a:moveTo>
                    <a:pt x="77020" y="0"/>
                  </a:moveTo>
                  <a:lnTo>
                    <a:pt x="63372" y="0"/>
                  </a:lnTo>
                  <a:lnTo>
                    <a:pt x="58210" y="1900"/>
                  </a:lnTo>
                  <a:lnTo>
                    <a:pt x="50788" y="9472"/>
                  </a:lnTo>
                  <a:lnTo>
                    <a:pt x="49060" y="14305"/>
                  </a:lnTo>
                  <a:lnTo>
                    <a:pt x="49016" y="25962"/>
                  </a:lnTo>
                  <a:lnTo>
                    <a:pt x="49710" y="29299"/>
                  </a:lnTo>
                  <a:lnTo>
                    <a:pt x="52823" y="35704"/>
                  </a:lnTo>
                  <a:lnTo>
                    <a:pt x="55008" y="38188"/>
                  </a:lnTo>
                  <a:lnTo>
                    <a:pt x="60753" y="41794"/>
                  </a:lnTo>
                  <a:lnTo>
                    <a:pt x="60913" y="41794"/>
                  </a:lnTo>
                  <a:lnTo>
                    <a:pt x="63926" y="42602"/>
                  </a:lnTo>
                  <a:lnTo>
                    <a:pt x="71169" y="42602"/>
                  </a:lnTo>
                  <a:lnTo>
                    <a:pt x="74356" y="41794"/>
                  </a:lnTo>
                  <a:lnTo>
                    <a:pt x="77259" y="40178"/>
                  </a:lnTo>
                  <a:lnTo>
                    <a:pt x="80162" y="38532"/>
                  </a:lnTo>
                  <a:lnTo>
                    <a:pt x="82212" y="36362"/>
                  </a:lnTo>
                  <a:lnTo>
                    <a:pt x="82272" y="36228"/>
                  </a:lnTo>
                  <a:lnTo>
                    <a:pt x="65797" y="36228"/>
                  </a:lnTo>
                  <a:lnTo>
                    <a:pt x="62759" y="34896"/>
                  </a:lnTo>
                  <a:lnTo>
                    <a:pt x="58270" y="29539"/>
                  </a:lnTo>
                  <a:lnTo>
                    <a:pt x="57170" y="25962"/>
                  </a:lnTo>
                  <a:lnTo>
                    <a:pt x="57147" y="16759"/>
                  </a:lnTo>
                  <a:lnTo>
                    <a:pt x="58270" y="13183"/>
                  </a:lnTo>
                  <a:lnTo>
                    <a:pt x="62759" y="7886"/>
                  </a:lnTo>
                  <a:lnTo>
                    <a:pt x="65827" y="6554"/>
                  </a:lnTo>
                  <a:lnTo>
                    <a:pt x="85094" y="6554"/>
                  </a:lnTo>
                  <a:lnTo>
                    <a:pt x="82347" y="2603"/>
                  </a:lnTo>
                  <a:lnTo>
                    <a:pt x="77020" y="0"/>
                  </a:lnTo>
                  <a:close/>
                </a:path>
                <a:path w="374014" h="65404">
                  <a:moveTo>
                    <a:pt x="85094" y="6554"/>
                  </a:moveTo>
                  <a:lnTo>
                    <a:pt x="73638" y="6554"/>
                  </a:lnTo>
                  <a:lnTo>
                    <a:pt x="76765" y="8110"/>
                  </a:lnTo>
                  <a:lnTo>
                    <a:pt x="81434" y="14305"/>
                  </a:lnTo>
                  <a:lnTo>
                    <a:pt x="82601" y="18390"/>
                  </a:lnTo>
                  <a:lnTo>
                    <a:pt x="82601" y="25962"/>
                  </a:lnTo>
                  <a:lnTo>
                    <a:pt x="71962" y="36228"/>
                  </a:lnTo>
                  <a:lnTo>
                    <a:pt x="82272" y="36228"/>
                  </a:lnTo>
                  <a:lnTo>
                    <a:pt x="83409" y="33669"/>
                  </a:lnTo>
                  <a:lnTo>
                    <a:pt x="91285" y="33669"/>
                  </a:lnTo>
                  <a:lnTo>
                    <a:pt x="91400" y="20845"/>
                  </a:lnTo>
                  <a:lnTo>
                    <a:pt x="89628" y="13183"/>
                  </a:lnTo>
                  <a:lnTo>
                    <a:pt x="89590" y="13018"/>
                  </a:lnTo>
                  <a:lnTo>
                    <a:pt x="85094" y="6554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84096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9765331"/>
              <a:ext cx="91875" cy="10208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114112" y="9724428"/>
              <a:ext cx="520065" cy="171450"/>
            </a:xfrm>
            <a:custGeom>
              <a:avLst/>
              <a:gdLst/>
              <a:ahLst/>
              <a:cxnLst/>
              <a:rect l="l" t="t" r="r" b="b"/>
              <a:pathLst>
                <a:path w="520064" h="171450">
                  <a:moveTo>
                    <a:pt x="458434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58434" y="170834"/>
                  </a:lnTo>
                  <a:lnTo>
                    <a:pt x="482292" y="166018"/>
                  </a:lnTo>
                  <a:lnTo>
                    <a:pt x="501774" y="152882"/>
                  </a:lnTo>
                  <a:lnTo>
                    <a:pt x="514910" y="133399"/>
                  </a:lnTo>
                  <a:lnTo>
                    <a:pt x="519727" y="109541"/>
                  </a:lnTo>
                  <a:lnTo>
                    <a:pt x="519727" y="61292"/>
                  </a:lnTo>
                  <a:lnTo>
                    <a:pt x="514910" y="37434"/>
                  </a:lnTo>
                  <a:lnTo>
                    <a:pt x="501774" y="17952"/>
                  </a:lnTo>
                  <a:lnTo>
                    <a:pt x="482292" y="4816"/>
                  </a:lnTo>
                  <a:lnTo>
                    <a:pt x="45843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85159" y="9776296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7955" y="50683"/>
                  </a:moveTo>
                  <a:lnTo>
                    <a:pt x="50234" y="51895"/>
                  </a:lnTo>
                  <a:lnTo>
                    <a:pt x="51521" y="56534"/>
                  </a:lnTo>
                  <a:lnTo>
                    <a:pt x="53646" y="59901"/>
                  </a:lnTo>
                  <a:lnTo>
                    <a:pt x="56609" y="61996"/>
                  </a:lnTo>
                  <a:lnTo>
                    <a:pt x="59602" y="64061"/>
                  </a:lnTo>
                  <a:lnTo>
                    <a:pt x="63567" y="65093"/>
                  </a:lnTo>
                  <a:lnTo>
                    <a:pt x="75838" y="65093"/>
                  </a:lnTo>
                  <a:lnTo>
                    <a:pt x="81479" y="62175"/>
                  </a:lnTo>
                  <a:lnTo>
                    <a:pt x="83910" y="58584"/>
                  </a:lnTo>
                  <a:lnTo>
                    <a:pt x="63133" y="58584"/>
                  </a:lnTo>
                  <a:lnTo>
                    <a:pt x="59572" y="55950"/>
                  </a:lnTo>
                  <a:lnTo>
                    <a:pt x="57955" y="50683"/>
                  </a:lnTo>
                  <a:close/>
                </a:path>
                <a:path w="374014" h="65404">
                  <a:moveTo>
                    <a:pt x="91285" y="33669"/>
                  </a:moveTo>
                  <a:lnTo>
                    <a:pt x="83409" y="33669"/>
                  </a:lnTo>
                  <a:lnTo>
                    <a:pt x="83379" y="35704"/>
                  </a:lnTo>
                  <a:lnTo>
                    <a:pt x="83261" y="41794"/>
                  </a:lnTo>
                  <a:lnTo>
                    <a:pt x="81958" y="47810"/>
                  </a:lnTo>
                  <a:lnTo>
                    <a:pt x="77153" y="55950"/>
                  </a:lnTo>
                  <a:lnTo>
                    <a:pt x="76696" y="56534"/>
                  </a:lnTo>
                  <a:lnTo>
                    <a:pt x="73279" y="58584"/>
                  </a:lnTo>
                  <a:lnTo>
                    <a:pt x="83910" y="58584"/>
                  </a:lnTo>
                  <a:lnTo>
                    <a:pt x="91225" y="34896"/>
                  </a:lnTo>
                  <a:lnTo>
                    <a:pt x="91285" y="33669"/>
                  </a:lnTo>
                  <a:close/>
                </a:path>
                <a:path w="374014" h="65404">
                  <a:moveTo>
                    <a:pt x="77020" y="0"/>
                  </a:moveTo>
                  <a:lnTo>
                    <a:pt x="63372" y="0"/>
                  </a:lnTo>
                  <a:lnTo>
                    <a:pt x="58210" y="1900"/>
                  </a:lnTo>
                  <a:lnTo>
                    <a:pt x="50788" y="9472"/>
                  </a:lnTo>
                  <a:lnTo>
                    <a:pt x="49060" y="14305"/>
                  </a:lnTo>
                  <a:lnTo>
                    <a:pt x="49016" y="25962"/>
                  </a:lnTo>
                  <a:lnTo>
                    <a:pt x="49710" y="29299"/>
                  </a:lnTo>
                  <a:lnTo>
                    <a:pt x="52823" y="35704"/>
                  </a:lnTo>
                  <a:lnTo>
                    <a:pt x="55008" y="38188"/>
                  </a:lnTo>
                  <a:lnTo>
                    <a:pt x="60753" y="41794"/>
                  </a:lnTo>
                  <a:lnTo>
                    <a:pt x="60913" y="41794"/>
                  </a:lnTo>
                  <a:lnTo>
                    <a:pt x="63926" y="42602"/>
                  </a:lnTo>
                  <a:lnTo>
                    <a:pt x="71169" y="42602"/>
                  </a:lnTo>
                  <a:lnTo>
                    <a:pt x="74356" y="41794"/>
                  </a:lnTo>
                  <a:lnTo>
                    <a:pt x="77259" y="40178"/>
                  </a:lnTo>
                  <a:lnTo>
                    <a:pt x="80162" y="38532"/>
                  </a:lnTo>
                  <a:lnTo>
                    <a:pt x="82212" y="36362"/>
                  </a:lnTo>
                  <a:lnTo>
                    <a:pt x="82272" y="36228"/>
                  </a:lnTo>
                  <a:lnTo>
                    <a:pt x="65797" y="36228"/>
                  </a:lnTo>
                  <a:lnTo>
                    <a:pt x="62759" y="34896"/>
                  </a:lnTo>
                  <a:lnTo>
                    <a:pt x="58270" y="29539"/>
                  </a:lnTo>
                  <a:lnTo>
                    <a:pt x="57170" y="25962"/>
                  </a:lnTo>
                  <a:lnTo>
                    <a:pt x="57147" y="16759"/>
                  </a:lnTo>
                  <a:lnTo>
                    <a:pt x="58270" y="13183"/>
                  </a:lnTo>
                  <a:lnTo>
                    <a:pt x="62759" y="7886"/>
                  </a:lnTo>
                  <a:lnTo>
                    <a:pt x="65827" y="6554"/>
                  </a:lnTo>
                  <a:lnTo>
                    <a:pt x="85094" y="6554"/>
                  </a:lnTo>
                  <a:lnTo>
                    <a:pt x="82347" y="2603"/>
                  </a:lnTo>
                  <a:lnTo>
                    <a:pt x="77020" y="0"/>
                  </a:lnTo>
                  <a:close/>
                </a:path>
                <a:path w="374014" h="65404">
                  <a:moveTo>
                    <a:pt x="85094" y="6554"/>
                  </a:moveTo>
                  <a:lnTo>
                    <a:pt x="73638" y="6554"/>
                  </a:lnTo>
                  <a:lnTo>
                    <a:pt x="76765" y="8110"/>
                  </a:lnTo>
                  <a:lnTo>
                    <a:pt x="81434" y="14305"/>
                  </a:lnTo>
                  <a:lnTo>
                    <a:pt x="82601" y="18390"/>
                  </a:lnTo>
                  <a:lnTo>
                    <a:pt x="82601" y="25962"/>
                  </a:lnTo>
                  <a:lnTo>
                    <a:pt x="71962" y="36228"/>
                  </a:lnTo>
                  <a:lnTo>
                    <a:pt x="82272" y="36228"/>
                  </a:lnTo>
                  <a:lnTo>
                    <a:pt x="83409" y="33669"/>
                  </a:lnTo>
                  <a:lnTo>
                    <a:pt x="91285" y="33669"/>
                  </a:lnTo>
                  <a:lnTo>
                    <a:pt x="91400" y="20845"/>
                  </a:lnTo>
                  <a:lnTo>
                    <a:pt x="89628" y="13183"/>
                  </a:lnTo>
                  <a:lnTo>
                    <a:pt x="89590" y="13018"/>
                  </a:lnTo>
                  <a:lnTo>
                    <a:pt x="85094" y="6554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4096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11152845"/>
              <a:ext cx="91875" cy="10208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77904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165084" y="11111941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210644" y="1116381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7955" y="50683"/>
                  </a:moveTo>
                  <a:lnTo>
                    <a:pt x="50234" y="51895"/>
                  </a:lnTo>
                  <a:lnTo>
                    <a:pt x="51521" y="56534"/>
                  </a:lnTo>
                  <a:lnTo>
                    <a:pt x="53646" y="59901"/>
                  </a:lnTo>
                  <a:lnTo>
                    <a:pt x="56609" y="61996"/>
                  </a:lnTo>
                  <a:lnTo>
                    <a:pt x="59602" y="64061"/>
                  </a:lnTo>
                  <a:lnTo>
                    <a:pt x="63567" y="65093"/>
                  </a:lnTo>
                  <a:lnTo>
                    <a:pt x="75838" y="65093"/>
                  </a:lnTo>
                  <a:lnTo>
                    <a:pt x="81479" y="62175"/>
                  </a:lnTo>
                  <a:lnTo>
                    <a:pt x="83910" y="58584"/>
                  </a:lnTo>
                  <a:lnTo>
                    <a:pt x="63133" y="58584"/>
                  </a:lnTo>
                  <a:lnTo>
                    <a:pt x="59572" y="55950"/>
                  </a:lnTo>
                  <a:lnTo>
                    <a:pt x="57955" y="50683"/>
                  </a:lnTo>
                  <a:close/>
                </a:path>
                <a:path w="374014" h="65404">
                  <a:moveTo>
                    <a:pt x="91285" y="33669"/>
                  </a:moveTo>
                  <a:lnTo>
                    <a:pt x="83409" y="33669"/>
                  </a:lnTo>
                  <a:lnTo>
                    <a:pt x="83379" y="35704"/>
                  </a:lnTo>
                  <a:lnTo>
                    <a:pt x="83261" y="41794"/>
                  </a:lnTo>
                  <a:lnTo>
                    <a:pt x="81958" y="47810"/>
                  </a:lnTo>
                  <a:lnTo>
                    <a:pt x="77153" y="55950"/>
                  </a:lnTo>
                  <a:lnTo>
                    <a:pt x="76696" y="56534"/>
                  </a:lnTo>
                  <a:lnTo>
                    <a:pt x="73279" y="58584"/>
                  </a:lnTo>
                  <a:lnTo>
                    <a:pt x="83910" y="58584"/>
                  </a:lnTo>
                  <a:lnTo>
                    <a:pt x="91225" y="34896"/>
                  </a:lnTo>
                  <a:lnTo>
                    <a:pt x="91285" y="33669"/>
                  </a:lnTo>
                  <a:close/>
                </a:path>
                <a:path w="374014" h="65404">
                  <a:moveTo>
                    <a:pt x="77020" y="0"/>
                  </a:moveTo>
                  <a:lnTo>
                    <a:pt x="63372" y="0"/>
                  </a:lnTo>
                  <a:lnTo>
                    <a:pt x="58210" y="1900"/>
                  </a:lnTo>
                  <a:lnTo>
                    <a:pt x="50788" y="9472"/>
                  </a:lnTo>
                  <a:lnTo>
                    <a:pt x="49060" y="14305"/>
                  </a:lnTo>
                  <a:lnTo>
                    <a:pt x="49016" y="25962"/>
                  </a:lnTo>
                  <a:lnTo>
                    <a:pt x="49710" y="29299"/>
                  </a:lnTo>
                  <a:lnTo>
                    <a:pt x="52823" y="35704"/>
                  </a:lnTo>
                  <a:lnTo>
                    <a:pt x="55008" y="38188"/>
                  </a:lnTo>
                  <a:lnTo>
                    <a:pt x="60753" y="41794"/>
                  </a:lnTo>
                  <a:lnTo>
                    <a:pt x="60913" y="41794"/>
                  </a:lnTo>
                  <a:lnTo>
                    <a:pt x="63926" y="42602"/>
                  </a:lnTo>
                  <a:lnTo>
                    <a:pt x="71169" y="42602"/>
                  </a:lnTo>
                  <a:lnTo>
                    <a:pt x="74356" y="41794"/>
                  </a:lnTo>
                  <a:lnTo>
                    <a:pt x="77259" y="40178"/>
                  </a:lnTo>
                  <a:lnTo>
                    <a:pt x="80162" y="38532"/>
                  </a:lnTo>
                  <a:lnTo>
                    <a:pt x="82212" y="36362"/>
                  </a:lnTo>
                  <a:lnTo>
                    <a:pt x="82272" y="36228"/>
                  </a:lnTo>
                  <a:lnTo>
                    <a:pt x="65797" y="36228"/>
                  </a:lnTo>
                  <a:lnTo>
                    <a:pt x="62759" y="34896"/>
                  </a:lnTo>
                  <a:lnTo>
                    <a:pt x="58270" y="29539"/>
                  </a:lnTo>
                  <a:lnTo>
                    <a:pt x="57170" y="25962"/>
                  </a:lnTo>
                  <a:lnTo>
                    <a:pt x="57147" y="16759"/>
                  </a:lnTo>
                  <a:lnTo>
                    <a:pt x="58270" y="13183"/>
                  </a:lnTo>
                  <a:lnTo>
                    <a:pt x="62759" y="7886"/>
                  </a:lnTo>
                  <a:lnTo>
                    <a:pt x="65827" y="6554"/>
                  </a:lnTo>
                  <a:lnTo>
                    <a:pt x="85094" y="6554"/>
                  </a:lnTo>
                  <a:lnTo>
                    <a:pt x="82347" y="2603"/>
                  </a:lnTo>
                  <a:lnTo>
                    <a:pt x="77020" y="0"/>
                  </a:lnTo>
                  <a:close/>
                </a:path>
                <a:path w="374014" h="65404">
                  <a:moveTo>
                    <a:pt x="85094" y="6554"/>
                  </a:moveTo>
                  <a:lnTo>
                    <a:pt x="73638" y="6554"/>
                  </a:lnTo>
                  <a:lnTo>
                    <a:pt x="76765" y="8110"/>
                  </a:lnTo>
                  <a:lnTo>
                    <a:pt x="81434" y="14305"/>
                  </a:lnTo>
                  <a:lnTo>
                    <a:pt x="82601" y="18390"/>
                  </a:lnTo>
                  <a:lnTo>
                    <a:pt x="82601" y="25962"/>
                  </a:lnTo>
                  <a:lnTo>
                    <a:pt x="71962" y="36228"/>
                  </a:lnTo>
                  <a:lnTo>
                    <a:pt x="82272" y="36228"/>
                  </a:lnTo>
                  <a:lnTo>
                    <a:pt x="83409" y="33669"/>
                  </a:lnTo>
                  <a:lnTo>
                    <a:pt x="91285" y="33669"/>
                  </a:lnTo>
                  <a:lnTo>
                    <a:pt x="91400" y="20845"/>
                  </a:lnTo>
                  <a:lnTo>
                    <a:pt x="89628" y="13183"/>
                  </a:lnTo>
                  <a:lnTo>
                    <a:pt x="89590" y="13018"/>
                  </a:lnTo>
                  <a:lnTo>
                    <a:pt x="85094" y="6554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1" cy="1020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4" y="11982769"/>
              <a:ext cx="772866" cy="11426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3" y="12201704"/>
              <a:ext cx="1106146" cy="29365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7" y="12597766"/>
              <a:ext cx="1508120" cy="9998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66890" y="11947782"/>
              <a:ext cx="467359" cy="171450"/>
            </a:xfrm>
            <a:custGeom>
              <a:avLst/>
              <a:gdLst/>
              <a:ahLst/>
              <a:cxnLst/>
              <a:rect l="l" t="t" r="r" b="b"/>
              <a:pathLst>
                <a:path w="467360" h="171450">
                  <a:moveTo>
                    <a:pt x="405655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05655" y="170834"/>
                  </a:lnTo>
                  <a:lnTo>
                    <a:pt x="429513" y="166018"/>
                  </a:lnTo>
                  <a:lnTo>
                    <a:pt x="448996" y="152882"/>
                  </a:lnTo>
                  <a:lnTo>
                    <a:pt x="462132" y="133399"/>
                  </a:lnTo>
                  <a:lnTo>
                    <a:pt x="466948" y="109541"/>
                  </a:lnTo>
                  <a:lnTo>
                    <a:pt x="466948" y="61292"/>
                  </a:lnTo>
                  <a:lnTo>
                    <a:pt x="462132" y="37434"/>
                  </a:lnTo>
                  <a:lnTo>
                    <a:pt x="448996" y="17952"/>
                  </a:lnTo>
                  <a:lnTo>
                    <a:pt x="429513" y="4816"/>
                  </a:lnTo>
                  <a:lnTo>
                    <a:pt x="405655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211548" y="11999650"/>
              <a:ext cx="374015" cy="65405"/>
            </a:xfrm>
            <a:custGeom>
              <a:avLst/>
              <a:gdLst/>
              <a:ahLst/>
              <a:cxnLst/>
              <a:rect l="l" t="t" r="r" b="b"/>
              <a:pathLst>
                <a:path w="374014" h="65404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74014" h="65404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74014" h="65404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74014" h="65404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74014" h="65404">
                  <a:moveTo>
                    <a:pt x="57955" y="50683"/>
                  </a:moveTo>
                  <a:lnTo>
                    <a:pt x="50234" y="51895"/>
                  </a:lnTo>
                  <a:lnTo>
                    <a:pt x="51521" y="56534"/>
                  </a:lnTo>
                  <a:lnTo>
                    <a:pt x="53646" y="59901"/>
                  </a:lnTo>
                  <a:lnTo>
                    <a:pt x="56609" y="61996"/>
                  </a:lnTo>
                  <a:lnTo>
                    <a:pt x="59602" y="64061"/>
                  </a:lnTo>
                  <a:lnTo>
                    <a:pt x="63567" y="65093"/>
                  </a:lnTo>
                  <a:lnTo>
                    <a:pt x="75838" y="65093"/>
                  </a:lnTo>
                  <a:lnTo>
                    <a:pt x="81479" y="62175"/>
                  </a:lnTo>
                  <a:lnTo>
                    <a:pt x="83910" y="58584"/>
                  </a:lnTo>
                  <a:lnTo>
                    <a:pt x="63133" y="58584"/>
                  </a:lnTo>
                  <a:lnTo>
                    <a:pt x="59572" y="55950"/>
                  </a:lnTo>
                  <a:lnTo>
                    <a:pt x="57955" y="50683"/>
                  </a:lnTo>
                  <a:close/>
                </a:path>
                <a:path w="374014" h="65404">
                  <a:moveTo>
                    <a:pt x="91285" y="33669"/>
                  </a:moveTo>
                  <a:lnTo>
                    <a:pt x="83409" y="33669"/>
                  </a:lnTo>
                  <a:lnTo>
                    <a:pt x="83379" y="35704"/>
                  </a:lnTo>
                  <a:lnTo>
                    <a:pt x="83261" y="41794"/>
                  </a:lnTo>
                  <a:lnTo>
                    <a:pt x="81958" y="47810"/>
                  </a:lnTo>
                  <a:lnTo>
                    <a:pt x="77153" y="55950"/>
                  </a:lnTo>
                  <a:lnTo>
                    <a:pt x="76696" y="56534"/>
                  </a:lnTo>
                  <a:lnTo>
                    <a:pt x="73279" y="58584"/>
                  </a:lnTo>
                  <a:lnTo>
                    <a:pt x="83910" y="58584"/>
                  </a:lnTo>
                  <a:lnTo>
                    <a:pt x="91225" y="34896"/>
                  </a:lnTo>
                  <a:lnTo>
                    <a:pt x="91285" y="33669"/>
                  </a:lnTo>
                  <a:close/>
                </a:path>
                <a:path w="374014" h="65404">
                  <a:moveTo>
                    <a:pt x="77020" y="0"/>
                  </a:moveTo>
                  <a:lnTo>
                    <a:pt x="63372" y="0"/>
                  </a:lnTo>
                  <a:lnTo>
                    <a:pt x="58210" y="1900"/>
                  </a:lnTo>
                  <a:lnTo>
                    <a:pt x="50788" y="9472"/>
                  </a:lnTo>
                  <a:lnTo>
                    <a:pt x="49060" y="14305"/>
                  </a:lnTo>
                  <a:lnTo>
                    <a:pt x="49016" y="25962"/>
                  </a:lnTo>
                  <a:lnTo>
                    <a:pt x="49710" y="29299"/>
                  </a:lnTo>
                  <a:lnTo>
                    <a:pt x="52823" y="35704"/>
                  </a:lnTo>
                  <a:lnTo>
                    <a:pt x="55008" y="38188"/>
                  </a:lnTo>
                  <a:lnTo>
                    <a:pt x="60753" y="41794"/>
                  </a:lnTo>
                  <a:lnTo>
                    <a:pt x="60913" y="41794"/>
                  </a:lnTo>
                  <a:lnTo>
                    <a:pt x="63926" y="42602"/>
                  </a:lnTo>
                  <a:lnTo>
                    <a:pt x="71169" y="42602"/>
                  </a:lnTo>
                  <a:lnTo>
                    <a:pt x="74356" y="41794"/>
                  </a:lnTo>
                  <a:lnTo>
                    <a:pt x="77259" y="40178"/>
                  </a:lnTo>
                  <a:lnTo>
                    <a:pt x="80162" y="38532"/>
                  </a:lnTo>
                  <a:lnTo>
                    <a:pt x="82212" y="36362"/>
                  </a:lnTo>
                  <a:lnTo>
                    <a:pt x="82272" y="36228"/>
                  </a:lnTo>
                  <a:lnTo>
                    <a:pt x="65797" y="36228"/>
                  </a:lnTo>
                  <a:lnTo>
                    <a:pt x="62759" y="34896"/>
                  </a:lnTo>
                  <a:lnTo>
                    <a:pt x="58270" y="29539"/>
                  </a:lnTo>
                  <a:lnTo>
                    <a:pt x="57170" y="25962"/>
                  </a:lnTo>
                  <a:lnTo>
                    <a:pt x="57147" y="16759"/>
                  </a:lnTo>
                  <a:lnTo>
                    <a:pt x="58270" y="13183"/>
                  </a:lnTo>
                  <a:lnTo>
                    <a:pt x="62759" y="7886"/>
                  </a:lnTo>
                  <a:lnTo>
                    <a:pt x="65827" y="6554"/>
                  </a:lnTo>
                  <a:lnTo>
                    <a:pt x="85094" y="6554"/>
                  </a:lnTo>
                  <a:lnTo>
                    <a:pt x="82347" y="2603"/>
                  </a:lnTo>
                  <a:lnTo>
                    <a:pt x="77020" y="0"/>
                  </a:lnTo>
                  <a:close/>
                </a:path>
                <a:path w="374014" h="65404">
                  <a:moveTo>
                    <a:pt x="85094" y="6554"/>
                  </a:moveTo>
                  <a:lnTo>
                    <a:pt x="73638" y="6554"/>
                  </a:lnTo>
                  <a:lnTo>
                    <a:pt x="76765" y="8110"/>
                  </a:lnTo>
                  <a:lnTo>
                    <a:pt x="81434" y="14305"/>
                  </a:lnTo>
                  <a:lnTo>
                    <a:pt x="82601" y="18390"/>
                  </a:lnTo>
                  <a:lnTo>
                    <a:pt x="82601" y="25962"/>
                  </a:lnTo>
                  <a:lnTo>
                    <a:pt x="71962" y="36228"/>
                  </a:lnTo>
                  <a:lnTo>
                    <a:pt x="82272" y="36228"/>
                  </a:lnTo>
                  <a:lnTo>
                    <a:pt x="83409" y="33669"/>
                  </a:lnTo>
                  <a:lnTo>
                    <a:pt x="91285" y="33669"/>
                  </a:lnTo>
                  <a:lnTo>
                    <a:pt x="91400" y="20845"/>
                  </a:lnTo>
                  <a:lnTo>
                    <a:pt x="89628" y="13183"/>
                  </a:lnTo>
                  <a:lnTo>
                    <a:pt x="89590" y="13018"/>
                  </a:lnTo>
                  <a:lnTo>
                    <a:pt x="85094" y="6554"/>
                  </a:lnTo>
                  <a:close/>
                </a:path>
                <a:path w="374014" h="65404">
                  <a:moveTo>
                    <a:pt x="128975" y="0"/>
                  </a:moveTo>
                  <a:lnTo>
                    <a:pt x="113861" y="0"/>
                  </a:lnTo>
                  <a:lnTo>
                    <a:pt x="108230" y="2738"/>
                  </a:lnTo>
                  <a:lnTo>
                    <a:pt x="101157" y="13542"/>
                  </a:lnTo>
                  <a:lnTo>
                    <a:pt x="99433" y="21488"/>
                  </a:lnTo>
                  <a:lnTo>
                    <a:pt x="99452" y="43440"/>
                  </a:lnTo>
                  <a:lnTo>
                    <a:pt x="101217" y="51252"/>
                  </a:lnTo>
                  <a:lnTo>
                    <a:pt x="108519" y="62325"/>
                  </a:lnTo>
                  <a:lnTo>
                    <a:pt x="113981" y="65093"/>
                  </a:lnTo>
                  <a:lnTo>
                    <a:pt x="128526" y="65093"/>
                  </a:lnTo>
                  <a:lnTo>
                    <a:pt x="133989" y="62325"/>
                  </a:lnTo>
                  <a:lnTo>
                    <a:pt x="136572" y="58494"/>
                  </a:lnTo>
                  <a:lnTo>
                    <a:pt x="118171" y="58494"/>
                  </a:lnTo>
                  <a:lnTo>
                    <a:pt x="115567" y="57581"/>
                  </a:lnTo>
                  <a:lnTo>
                    <a:pt x="107562" y="38532"/>
                  </a:lnTo>
                  <a:lnTo>
                    <a:pt x="107562" y="26441"/>
                  </a:lnTo>
                  <a:lnTo>
                    <a:pt x="118231" y="6554"/>
                  </a:lnTo>
                  <a:lnTo>
                    <a:pt x="136938" y="6554"/>
                  </a:lnTo>
                  <a:lnTo>
                    <a:pt x="134467" y="2738"/>
                  </a:lnTo>
                  <a:lnTo>
                    <a:pt x="128975" y="0"/>
                  </a:lnTo>
                  <a:close/>
                </a:path>
                <a:path w="374014" h="65404">
                  <a:moveTo>
                    <a:pt x="136938" y="6554"/>
                  </a:moveTo>
                  <a:lnTo>
                    <a:pt x="124755" y="6554"/>
                  </a:lnTo>
                  <a:lnTo>
                    <a:pt x="127374" y="7452"/>
                  </a:lnTo>
                  <a:lnTo>
                    <a:pt x="131384" y="11043"/>
                  </a:lnTo>
                  <a:lnTo>
                    <a:pt x="132836" y="13856"/>
                  </a:lnTo>
                  <a:lnTo>
                    <a:pt x="133734" y="17687"/>
                  </a:lnTo>
                  <a:lnTo>
                    <a:pt x="134662" y="21488"/>
                  </a:lnTo>
                  <a:lnTo>
                    <a:pt x="135125" y="26441"/>
                  </a:lnTo>
                  <a:lnTo>
                    <a:pt x="135125" y="41345"/>
                  </a:lnTo>
                  <a:lnTo>
                    <a:pt x="134120" y="47271"/>
                  </a:lnTo>
                  <a:lnTo>
                    <a:pt x="134018" y="47870"/>
                  </a:lnTo>
                  <a:lnTo>
                    <a:pt x="129589" y="56369"/>
                  </a:lnTo>
                  <a:lnTo>
                    <a:pt x="126102" y="58494"/>
                  </a:lnTo>
                  <a:lnTo>
                    <a:pt x="136572" y="58494"/>
                  </a:lnTo>
                  <a:lnTo>
                    <a:pt x="141420" y="51252"/>
                  </a:lnTo>
                  <a:lnTo>
                    <a:pt x="142237" y="47870"/>
                  </a:lnTo>
                  <a:lnTo>
                    <a:pt x="143264" y="43440"/>
                  </a:lnTo>
                  <a:lnTo>
                    <a:pt x="143272" y="21488"/>
                  </a:lnTo>
                  <a:lnTo>
                    <a:pt x="141596" y="13856"/>
                  </a:lnTo>
                  <a:lnTo>
                    <a:pt x="141527" y="13542"/>
                  </a:lnTo>
                  <a:lnTo>
                    <a:pt x="139845" y="11043"/>
                  </a:lnTo>
                  <a:lnTo>
                    <a:pt x="136938" y="6554"/>
                  </a:lnTo>
                  <a:close/>
                </a:path>
                <a:path w="374014" h="65404">
                  <a:moveTo>
                    <a:pt x="180152" y="0"/>
                  </a:moveTo>
                  <a:lnTo>
                    <a:pt x="165039" y="0"/>
                  </a:lnTo>
                  <a:lnTo>
                    <a:pt x="159408" y="2738"/>
                  </a:lnTo>
                  <a:lnTo>
                    <a:pt x="152334" y="13542"/>
                  </a:lnTo>
                  <a:lnTo>
                    <a:pt x="150611" y="21488"/>
                  </a:lnTo>
                  <a:lnTo>
                    <a:pt x="150629" y="43440"/>
                  </a:lnTo>
                  <a:lnTo>
                    <a:pt x="152394" y="51252"/>
                  </a:lnTo>
                  <a:lnTo>
                    <a:pt x="159696" y="62325"/>
                  </a:lnTo>
                  <a:lnTo>
                    <a:pt x="165158" y="65093"/>
                  </a:lnTo>
                  <a:lnTo>
                    <a:pt x="179703" y="65093"/>
                  </a:lnTo>
                  <a:lnTo>
                    <a:pt x="185166" y="62325"/>
                  </a:lnTo>
                  <a:lnTo>
                    <a:pt x="187749" y="58494"/>
                  </a:lnTo>
                  <a:lnTo>
                    <a:pt x="169348" y="58494"/>
                  </a:lnTo>
                  <a:lnTo>
                    <a:pt x="166745" y="57581"/>
                  </a:lnTo>
                  <a:lnTo>
                    <a:pt x="158739" y="38532"/>
                  </a:lnTo>
                  <a:lnTo>
                    <a:pt x="158739" y="26441"/>
                  </a:lnTo>
                  <a:lnTo>
                    <a:pt x="169408" y="6554"/>
                  </a:lnTo>
                  <a:lnTo>
                    <a:pt x="188115" y="6554"/>
                  </a:lnTo>
                  <a:lnTo>
                    <a:pt x="185644" y="2738"/>
                  </a:lnTo>
                  <a:lnTo>
                    <a:pt x="180152" y="0"/>
                  </a:lnTo>
                  <a:close/>
                </a:path>
                <a:path w="374014" h="65404">
                  <a:moveTo>
                    <a:pt x="188115" y="6554"/>
                  </a:moveTo>
                  <a:lnTo>
                    <a:pt x="175933" y="6554"/>
                  </a:lnTo>
                  <a:lnTo>
                    <a:pt x="178551" y="7452"/>
                  </a:lnTo>
                  <a:lnTo>
                    <a:pt x="182562" y="11043"/>
                  </a:lnTo>
                  <a:lnTo>
                    <a:pt x="184013" y="13856"/>
                  </a:lnTo>
                  <a:lnTo>
                    <a:pt x="184911" y="17687"/>
                  </a:lnTo>
                  <a:lnTo>
                    <a:pt x="185839" y="21488"/>
                  </a:lnTo>
                  <a:lnTo>
                    <a:pt x="186303" y="26441"/>
                  </a:lnTo>
                  <a:lnTo>
                    <a:pt x="186303" y="41345"/>
                  </a:lnTo>
                  <a:lnTo>
                    <a:pt x="185297" y="47271"/>
                  </a:lnTo>
                  <a:lnTo>
                    <a:pt x="185195" y="47870"/>
                  </a:lnTo>
                  <a:lnTo>
                    <a:pt x="180766" y="56369"/>
                  </a:lnTo>
                  <a:lnTo>
                    <a:pt x="177279" y="58494"/>
                  </a:lnTo>
                  <a:lnTo>
                    <a:pt x="187749" y="58494"/>
                  </a:lnTo>
                  <a:lnTo>
                    <a:pt x="192597" y="51252"/>
                  </a:lnTo>
                  <a:lnTo>
                    <a:pt x="193414" y="47870"/>
                  </a:lnTo>
                  <a:lnTo>
                    <a:pt x="194442" y="43440"/>
                  </a:lnTo>
                  <a:lnTo>
                    <a:pt x="194449" y="21488"/>
                  </a:lnTo>
                  <a:lnTo>
                    <a:pt x="192773" y="13856"/>
                  </a:lnTo>
                  <a:lnTo>
                    <a:pt x="192704" y="13542"/>
                  </a:lnTo>
                  <a:lnTo>
                    <a:pt x="191022" y="11043"/>
                  </a:lnTo>
                  <a:lnTo>
                    <a:pt x="188115" y="6554"/>
                  </a:lnTo>
                  <a:close/>
                </a:path>
                <a:path w="374014" h="65404">
                  <a:moveTo>
                    <a:pt x="231330" y="0"/>
                  </a:moveTo>
                  <a:lnTo>
                    <a:pt x="216216" y="0"/>
                  </a:lnTo>
                  <a:lnTo>
                    <a:pt x="210585" y="2738"/>
                  </a:lnTo>
                  <a:lnTo>
                    <a:pt x="203511" y="13542"/>
                  </a:lnTo>
                  <a:lnTo>
                    <a:pt x="201788" y="21488"/>
                  </a:lnTo>
                  <a:lnTo>
                    <a:pt x="201806" y="43440"/>
                  </a:lnTo>
                  <a:lnTo>
                    <a:pt x="203571" y="51252"/>
                  </a:lnTo>
                  <a:lnTo>
                    <a:pt x="210874" y="62325"/>
                  </a:lnTo>
                  <a:lnTo>
                    <a:pt x="216336" y="65093"/>
                  </a:lnTo>
                  <a:lnTo>
                    <a:pt x="230881" y="65093"/>
                  </a:lnTo>
                  <a:lnTo>
                    <a:pt x="236343" y="62325"/>
                  </a:lnTo>
                  <a:lnTo>
                    <a:pt x="238927" y="58494"/>
                  </a:lnTo>
                  <a:lnTo>
                    <a:pt x="220526" y="58494"/>
                  </a:lnTo>
                  <a:lnTo>
                    <a:pt x="217922" y="57581"/>
                  </a:lnTo>
                  <a:lnTo>
                    <a:pt x="209916" y="38532"/>
                  </a:lnTo>
                  <a:lnTo>
                    <a:pt x="209916" y="26441"/>
                  </a:lnTo>
                  <a:lnTo>
                    <a:pt x="220585" y="6554"/>
                  </a:lnTo>
                  <a:lnTo>
                    <a:pt x="239292" y="6554"/>
                  </a:lnTo>
                  <a:lnTo>
                    <a:pt x="236821" y="2738"/>
                  </a:lnTo>
                  <a:lnTo>
                    <a:pt x="231330" y="0"/>
                  </a:lnTo>
                  <a:close/>
                </a:path>
                <a:path w="374014" h="65404">
                  <a:moveTo>
                    <a:pt x="239292" y="6554"/>
                  </a:moveTo>
                  <a:lnTo>
                    <a:pt x="227110" y="6554"/>
                  </a:lnTo>
                  <a:lnTo>
                    <a:pt x="229728" y="7452"/>
                  </a:lnTo>
                  <a:lnTo>
                    <a:pt x="233739" y="11043"/>
                  </a:lnTo>
                  <a:lnTo>
                    <a:pt x="235190" y="13856"/>
                  </a:lnTo>
                  <a:lnTo>
                    <a:pt x="236088" y="17687"/>
                  </a:lnTo>
                  <a:lnTo>
                    <a:pt x="237016" y="21488"/>
                  </a:lnTo>
                  <a:lnTo>
                    <a:pt x="237480" y="26441"/>
                  </a:lnTo>
                  <a:lnTo>
                    <a:pt x="237480" y="41345"/>
                  </a:lnTo>
                  <a:lnTo>
                    <a:pt x="236474" y="47271"/>
                  </a:lnTo>
                  <a:lnTo>
                    <a:pt x="236373" y="47870"/>
                  </a:lnTo>
                  <a:lnTo>
                    <a:pt x="231943" y="56369"/>
                  </a:lnTo>
                  <a:lnTo>
                    <a:pt x="228457" y="58494"/>
                  </a:lnTo>
                  <a:lnTo>
                    <a:pt x="238927" y="58494"/>
                  </a:lnTo>
                  <a:lnTo>
                    <a:pt x="243775" y="51252"/>
                  </a:lnTo>
                  <a:lnTo>
                    <a:pt x="244592" y="47870"/>
                  </a:lnTo>
                  <a:lnTo>
                    <a:pt x="245619" y="43440"/>
                  </a:lnTo>
                  <a:lnTo>
                    <a:pt x="245626" y="21488"/>
                  </a:lnTo>
                  <a:lnTo>
                    <a:pt x="243951" y="13856"/>
                  </a:lnTo>
                  <a:lnTo>
                    <a:pt x="243882" y="13542"/>
                  </a:lnTo>
                  <a:lnTo>
                    <a:pt x="242199" y="11043"/>
                  </a:lnTo>
                  <a:lnTo>
                    <a:pt x="239292" y="6554"/>
                  </a:lnTo>
                  <a:close/>
                </a:path>
                <a:path w="374014" h="65404">
                  <a:moveTo>
                    <a:pt x="266480" y="54364"/>
                  </a:moveTo>
                  <a:lnTo>
                    <a:pt x="257726" y="54364"/>
                  </a:lnTo>
                  <a:lnTo>
                    <a:pt x="257726" y="64196"/>
                  </a:lnTo>
                  <a:lnTo>
                    <a:pt x="266480" y="64196"/>
                  </a:lnTo>
                  <a:lnTo>
                    <a:pt x="266480" y="54364"/>
                  </a:lnTo>
                  <a:close/>
                </a:path>
                <a:path w="374014" h="65404">
                  <a:moveTo>
                    <a:pt x="308096" y="0"/>
                  </a:moveTo>
                  <a:lnTo>
                    <a:pt x="292982" y="0"/>
                  </a:lnTo>
                  <a:lnTo>
                    <a:pt x="287351" y="2738"/>
                  </a:lnTo>
                  <a:lnTo>
                    <a:pt x="280277" y="13542"/>
                  </a:lnTo>
                  <a:lnTo>
                    <a:pt x="278554" y="21488"/>
                  </a:lnTo>
                  <a:lnTo>
                    <a:pt x="278572" y="43440"/>
                  </a:lnTo>
                  <a:lnTo>
                    <a:pt x="280337" y="51252"/>
                  </a:lnTo>
                  <a:lnTo>
                    <a:pt x="287640" y="62325"/>
                  </a:lnTo>
                  <a:lnTo>
                    <a:pt x="293101" y="65093"/>
                  </a:lnTo>
                  <a:lnTo>
                    <a:pt x="307647" y="65093"/>
                  </a:lnTo>
                  <a:lnTo>
                    <a:pt x="313109" y="62325"/>
                  </a:lnTo>
                  <a:lnTo>
                    <a:pt x="315693" y="58494"/>
                  </a:lnTo>
                  <a:lnTo>
                    <a:pt x="297291" y="58494"/>
                  </a:lnTo>
                  <a:lnTo>
                    <a:pt x="294688" y="57581"/>
                  </a:lnTo>
                  <a:lnTo>
                    <a:pt x="286682" y="38532"/>
                  </a:lnTo>
                  <a:lnTo>
                    <a:pt x="286682" y="26441"/>
                  </a:lnTo>
                  <a:lnTo>
                    <a:pt x="297351" y="6554"/>
                  </a:lnTo>
                  <a:lnTo>
                    <a:pt x="316058" y="6554"/>
                  </a:lnTo>
                  <a:lnTo>
                    <a:pt x="313587" y="2738"/>
                  </a:lnTo>
                  <a:lnTo>
                    <a:pt x="308096" y="0"/>
                  </a:lnTo>
                  <a:close/>
                </a:path>
                <a:path w="374014" h="65404">
                  <a:moveTo>
                    <a:pt x="316058" y="6554"/>
                  </a:moveTo>
                  <a:lnTo>
                    <a:pt x="303876" y="6554"/>
                  </a:lnTo>
                  <a:lnTo>
                    <a:pt x="306494" y="7452"/>
                  </a:lnTo>
                  <a:lnTo>
                    <a:pt x="310505" y="11043"/>
                  </a:lnTo>
                  <a:lnTo>
                    <a:pt x="311956" y="13856"/>
                  </a:lnTo>
                  <a:lnTo>
                    <a:pt x="312854" y="17687"/>
                  </a:lnTo>
                  <a:lnTo>
                    <a:pt x="313782" y="21488"/>
                  </a:lnTo>
                  <a:lnTo>
                    <a:pt x="314246" y="26441"/>
                  </a:lnTo>
                  <a:lnTo>
                    <a:pt x="314246" y="41345"/>
                  </a:lnTo>
                  <a:lnTo>
                    <a:pt x="313240" y="47271"/>
                  </a:lnTo>
                  <a:lnTo>
                    <a:pt x="313138" y="47870"/>
                  </a:lnTo>
                  <a:lnTo>
                    <a:pt x="308709" y="56369"/>
                  </a:lnTo>
                  <a:lnTo>
                    <a:pt x="305222" y="58494"/>
                  </a:lnTo>
                  <a:lnTo>
                    <a:pt x="315693" y="58494"/>
                  </a:lnTo>
                  <a:lnTo>
                    <a:pt x="320540" y="51252"/>
                  </a:lnTo>
                  <a:lnTo>
                    <a:pt x="321357" y="47870"/>
                  </a:lnTo>
                  <a:lnTo>
                    <a:pt x="322385" y="43440"/>
                  </a:lnTo>
                  <a:lnTo>
                    <a:pt x="322392" y="21488"/>
                  </a:lnTo>
                  <a:lnTo>
                    <a:pt x="320716" y="13856"/>
                  </a:lnTo>
                  <a:lnTo>
                    <a:pt x="320647" y="13542"/>
                  </a:lnTo>
                  <a:lnTo>
                    <a:pt x="318965" y="11043"/>
                  </a:lnTo>
                  <a:lnTo>
                    <a:pt x="316058" y="6554"/>
                  </a:lnTo>
                  <a:close/>
                </a:path>
                <a:path w="374014" h="65404">
                  <a:moveTo>
                    <a:pt x="359273" y="0"/>
                  </a:moveTo>
                  <a:lnTo>
                    <a:pt x="344159" y="0"/>
                  </a:lnTo>
                  <a:lnTo>
                    <a:pt x="338528" y="2738"/>
                  </a:lnTo>
                  <a:lnTo>
                    <a:pt x="331454" y="13542"/>
                  </a:lnTo>
                  <a:lnTo>
                    <a:pt x="329731" y="21488"/>
                  </a:lnTo>
                  <a:lnTo>
                    <a:pt x="329750" y="43440"/>
                  </a:lnTo>
                  <a:lnTo>
                    <a:pt x="331514" y="51252"/>
                  </a:lnTo>
                  <a:lnTo>
                    <a:pt x="338817" y="62325"/>
                  </a:lnTo>
                  <a:lnTo>
                    <a:pt x="344279" y="65093"/>
                  </a:lnTo>
                  <a:lnTo>
                    <a:pt x="358824" y="65093"/>
                  </a:lnTo>
                  <a:lnTo>
                    <a:pt x="364286" y="62325"/>
                  </a:lnTo>
                  <a:lnTo>
                    <a:pt x="366870" y="58494"/>
                  </a:lnTo>
                  <a:lnTo>
                    <a:pt x="348469" y="58494"/>
                  </a:lnTo>
                  <a:lnTo>
                    <a:pt x="345865" y="57581"/>
                  </a:lnTo>
                  <a:lnTo>
                    <a:pt x="337859" y="38532"/>
                  </a:lnTo>
                  <a:lnTo>
                    <a:pt x="337859" y="26441"/>
                  </a:lnTo>
                  <a:lnTo>
                    <a:pt x="348529" y="6554"/>
                  </a:lnTo>
                  <a:lnTo>
                    <a:pt x="367236" y="6554"/>
                  </a:lnTo>
                  <a:lnTo>
                    <a:pt x="364765" y="2738"/>
                  </a:lnTo>
                  <a:lnTo>
                    <a:pt x="359273" y="0"/>
                  </a:lnTo>
                  <a:close/>
                </a:path>
                <a:path w="374014" h="65404">
                  <a:moveTo>
                    <a:pt x="367236" y="6554"/>
                  </a:moveTo>
                  <a:lnTo>
                    <a:pt x="355053" y="6554"/>
                  </a:lnTo>
                  <a:lnTo>
                    <a:pt x="357672" y="7452"/>
                  </a:lnTo>
                  <a:lnTo>
                    <a:pt x="361682" y="11043"/>
                  </a:lnTo>
                  <a:lnTo>
                    <a:pt x="363134" y="13856"/>
                  </a:lnTo>
                  <a:lnTo>
                    <a:pt x="364031" y="17687"/>
                  </a:lnTo>
                  <a:lnTo>
                    <a:pt x="364959" y="21488"/>
                  </a:lnTo>
                  <a:lnTo>
                    <a:pt x="365423" y="26441"/>
                  </a:lnTo>
                  <a:lnTo>
                    <a:pt x="365423" y="41345"/>
                  </a:lnTo>
                  <a:lnTo>
                    <a:pt x="364417" y="47271"/>
                  </a:lnTo>
                  <a:lnTo>
                    <a:pt x="364316" y="47870"/>
                  </a:lnTo>
                  <a:lnTo>
                    <a:pt x="359886" y="56369"/>
                  </a:lnTo>
                  <a:lnTo>
                    <a:pt x="356400" y="58494"/>
                  </a:lnTo>
                  <a:lnTo>
                    <a:pt x="366870" y="58494"/>
                  </a:lnTo>
                  <a:lnTo>
                    <a:pt x="371718" y="51252"/>
                  </a:lnTo>
                  <a:lnTo>
                    <a:pt x="372535" y="47870"/>
                  </a:lnTo>
                  <a:lnTo>
                    <a:pt x="373562" y="43440"/>
                  </a:lnTo>
                  <a:lnTo>
                    <a:pt x="373569" y="21488"/>
                  </a:lnTo>
                  <a:lnTo>
                    <a:pt x="371894" y="13856"/>
                  </a:lnTo>
                  <a:lnTo>
                    <a:pt x="371825" y="13542"/>
                  </a:lnTo>
                  <a:lnTo>
                    <a:pt x="370142" y="11043"/>
                  </a:lnTo>
                  <a:lnTo>
                    <a:pt x="367236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9" y="19022555"/>
              <a:ext cx="922164" cy="9002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8" y="19300467"/>
              <a:ext cx="2486211" cy="9998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2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3" y="15375985"/>
              <a:ext cx="153147" cy="15314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6" y="15383647"/>
              <a:ext cx="122501" cy="12250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7" y="15405482"/>
              <a:ext cx="999407" cy="9998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6" y="15628648"/>
              <a:ext cx="2249742" cy="30639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3" y="16215648"/>
              <a:ext cx="90938" cy="1113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4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84" y="183878"/>
            <a:ext cx="2972435" cy="582295"/>
            <a:chOff x="22984" y="183878"/>
            <a:chExt cx="2972435" cy="582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924" y="375389"/>
              <a:ext cx="153232" cy="13024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83" y="376326"/>
              <a:ext cx="1116135" cy="101277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848" y="956363"/>
            <a:ext cx="1042040" cy="9998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271434"/>
            <a:ext cx="2827020" cy="6052820"/>
            <a:chOff x="0" y="1271434"/>
            <a:chExt cx="2827020" cy="6052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455" y="1271434"/>
              <a:ext cx="2635024" cy="60526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3393953"/>
              <a:ext cx="2781935" cy="123189"/>
            </a:xfrm>
            <a:custGeom>
              <a:avLst/>
              <a:gdLst/>
              <a:ahLst/>
              <a:cxnLst/>
              <a:rect l="l" t="t" r="r" b="b"/>
              <a:pathLst>
                <a:path w="2781935" h="123189">
                  <a:moveTo>
                    <a:pt x="2781483" y="0"/>
                  </a:moveTo>
                  <a:lnTo>
                    <a:pt x="0" y="0"/>
                  </a:lnTo>
                  <a:lnTo>
                    <a:pt x="0" y="122585"/>
                  </a:lnTo>
                  <a:lnTo>
                    <a:pt x="2781483" y="122585"/>
                  </a:lnTo>
                  <a:lnTo>
                    <a:pt x="2781483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335" y="3735192"/>
              <a:ext cx="1169235" cy="1142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183" y="4023998"/>
              <a:ext cx="2163787" cy="23657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95" y="6623983"/>
              <a:ext cx="2249743" cy="507505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91455" y="7507879"/>
            <a:ext cx="2635250" cy="5521325"/>
            <a:chOff x="191455" y="7507879"/>
            <a:chExt cx="2635250" cy="5521325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55" y="7507879"/>
              <a:ext cx="2635024" cy="55208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4095" y="897164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408" y="8124205"/>
              <a:ext cx="91875" cy="10208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601" y="8118288"/>
              <a:ext cx="663209" cy="900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131" y="8332735"/>
              <a:ext cx="1382743" cy="2981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176" y="8733286"/>
              <a:ext cx="1358748" cy="9144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165084" y="8083302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99152" y="8135170"/>
              <a:ext cx="399415" cy="76200"/>
            </a:xfrm>
            <a:custGeom>
              <a:avLst/>
              <a:gdLst/>
              <a:ahLst/>
              <a:cxnLst/>
              <a:rect l="l" t="t" r="r" b="b"/>
              <a:pathLst>
                <a:path w="399414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99414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99414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99414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99414" h="76200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99414" h="76200">
                  <a:moveTo>
                    <a:pt x="87780" y="30437"/>
                  </a:moveTo>
                  <a:lnTo>
                    <a:pt x="73997" y="30437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7"/>
                  </a:lnTo>
                  <a:close/>
                </a:path>
                <a:path w="399414" h="76200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7"/>
                  </a:lnTo>
                  <a:lnTo>
                    <a:pt x="87780" y="30437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99414" h="76200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99414" h="76200">
                  <a:moveTo>
                    <a:pt x="113083" y="54364"/>
                  </a:moveTo>
                  <a:lnTo>
                    <a:pt x="104329" y="54364"/>
                  </a:lnTo>
                  <a:lnTo>
                    <a:pt x="104329" y="64196"/>
                  </a:lnTo>
                  <a:lnTo>
                    <a:pt x="108280" y="64196"/>
                  </a:lnTo>
                  <a:lnTo>
                    <a:pt x="108280" y="66081"/>
                  </a:lnTo>
                  <a:lnTo>
                    <a:pt x="107971" y="67727"/>
                  </a:lnTo>
                  <a:lnTo>
                    <a:pt x="107921" y="67996"/>
                  </a:lnTo>
                  <a:lnTo>
                    <a:pt x="107202" y="69942"/>
                  </a:lnTo>
                  <a:lnTo>
                    <a:pt x="106483" y="71977"/>
                  </a:lnTo>
                  <a:lnTo>
                    <a:pt x="105404" y="74012"/>
                  </a:lnTo>
                  <a:lnTo>
                    <a:pt x="104060" y="75957"/>
                  </a:lnTo>
                  <a:lnTo>
                    <a:pt x="109582" y="75957"/>
                  </a:lnTo>
                  <a:lnTo>
                    <a:pt x="112976" y="66081"/>
                  </a:lnTo>
                  <a:lnTo>
                    <a:pt x="113083" y="54364"/>
                  </a:lnTo>
                  <a:close/>
                </a:path>
                <a:path w="399414" h="76200">
                  <a:moveTo>
                    <a:pt x="167897" y="942"/>
                  </a:moveTo>
                  <a:lnTo>
                    <a:pt x="126102" y="942"/>
                  </a:lnTo>
                  <a:lnTo>
                    <a:pt x="126102" y="7811"/>
                  </a:lnTo>
                  <a:lnTo>
                    <a:pt x="160086" y="7811"/>
                  </a:lnTo>
                  <a:lnTo>
                    <a:pt x="156195" y="13437"/>
                  </a:lnTo>
                  <a:lnTo>
                    <a:pt x="138208" y="55756"/>
                  </a:lnTo>
                  <a:lnTo>
                    <a:pt x="137774" y="60006"/>
                  </a:lnTo>
                  <a:lnTo>
                    <a:pt x="137774" y="64196"/>
                  </a:lnTo>
                  <a:lnTo>
                    <a:pt x="146214" y="64196"/>
                  </a:lnTo>
                  <a:lnTo>
                    <a:pt x="146214" y="58360"/>
                  </a:lnTo>
                  <a:lnTo>
                    <a:pt x="146872" y="52718"/>
                  </a:lnTo>
                  <a:lnTo>
                    <a:pt x="148189" y="47271"/>
                  </a:lnTo>
                  <a:lnTo>
                    <a:pt x="149536" y="41824"/>
                  </a:lnTo>
                  <a:lnTo>
                    <a:pt x="151541" y="36302"/>
                  </a:lnTo>
                  <a:lnTo>
                    <a:pt x="154205" y="30706"/>
                  </a:lnTo>
                  <a:lnTo>
                    <a:pt x="155521" y="27893"/>
                  </a:lnTo>
                  <a:lnTo>
                    <a:pt x="167897" y="7497"/>
                  </a:lnTo>
                  <a:lnTo>
                    <a:pt x="167897" y="942"/>
                  </a:lnTo>
                  <a:close/>
                </a:path>
                <a:path w="399414" h="76200">
                  <a:moveTo>
                    <a:pt x="205741" y="0"/>
                  </a:moveTo>
                  <a:lnTo>
                    <a:pt x="190627" y="0"/>
                  </a:lnTo>
                  <a:lnTo>
                    <a:pt x="184996" y="2738"/>
                  </a:lnTo>
                  <a:lnTo>
                    <a:pt x="177923" y="13542"/>
                  </a:lnTo>
                  <a:lnTo>
                    <a:pt x="176199" y="21488"/>
                  </a:lnTo>
                  <a:lnTo>
                    <a:pt x="176218" y="43440"/>
                  </a:lnTo>
                  <a:lnTo>
                    <a:pt x="177983" y="51252"/>
                  </a:lnTo>
                  <a:lnTo>
                    <a:pt x="185285" y="62325"/>
                  </a:lnTo>
                  <a:lnTo>
                    <a:pt x="190747" y="65093"/>
                  </a:lnTo>
                  <a:lnTo>
                    <a:pt x="205292" y="65093"/>
                  </a:lnTo>
                  <a:lnTo>
                    <a:pt x="210754" y="62325"/>
                  </a:lnTo>
                  <a:lnTo>
                    <a:pt x="213338" y="58494"/>
                  </a:lnTo>
                  <a:lnTo>
                    <a:pt x="194937" y="58494"/>
                  </a:lnTo>
                  <a:lnTo>
                    <a:pt x="192333" y="57581"/>
                  </a:lnTo>
                  <a:lnTo>
                    <a:pt x="184327" y="38532"/>
                  </a:lnTo>
                  <a:lnTo>
                    <a:pt x="184327" y="26441"/>
                  </a:lnTo>
                  <a:lnTo>
                    <a:pt x="194997" y="6554"/>
                  </a:lnTo>
                  <a:lnTo>
                    <a:pt x="213704" y="6554"/>
                  </a:lnTo>
                  <a:lnTo>
                    <a:pt x="211233" y="2738"/>
                  </a:lnTo>
                  <a:lnTo>
                    <a:pt x="205741" y="0"/>
                  </a:lnTo>
                  <a:close/>
                </a:path>
                <a:path w="399414" h="76200">
                  <a:moveTo>
                    <a:pt x="213704" y="6554"/>
                  </a:moveTo>
                  <a:lnTo>
                    <a:pt x="201521" y="6554"/>
                  </a:lnTo>
                  <a:lnTo>
                    <a:pt x="204140" y="7452"/>
                  </a:lnTo>
                  <a:lnTo>
                    <a:pt x="208150" y="11043"/>
                  </a:lnTo>
                  <a:lnTo>
                    <a:pt x="209602" y="13856"/>
                  </a:lnTo>
                  <a:lnTo>
                    <a:pt x="210500" y="17687"/>
                  </a:lnTo>
                  <a:lnTo>
                    <a:pt x="211427" y="21488"/>
                  </a:lnTo>
                  <a:lnTo>
                    <a:pt x="211891" y="26441"/>
                  </a:lnTo>
                  <a:lnTo>
                    <a:pt x="211891" y="41345"/>
                  </a:lnTo>
                  <a:lnTo>
                    <a:pt x="210886" y="47271"/>
                  </a:lnTo>
                  <a:lnTo>
                    <a:pt x="210784" y="47870"/>
                  </a:lnTo>
                  <a:lnTo>
                    <a:pt x="206355" y="56369"/>
                  </a:lnTo>
                  <a:lnTo>
                    <a:pt x="202868" y="58494"/>
                  </a:lnTo>
                  <a:lnTo>
                    <a:pt x="213338" y="58494"/>
                  </a:lnTo>
                  <a:lnTo>
                    <a:pt x="218186" y="51252"/>
                  </a:lnTo>
                  <a:lnTo>
                    <a:pt x="219003" y="47870"/>
                  </a:lnTo>
                  <a:lnTo>
                    <a:pt x="220030" y="43440"/>
                  </a:lnTo>
                  <a:lnTo>
                    <a:pt x="220038" y="21488"/>
                  </a:lnTo>
                  <a:lnTo>
                    <a:pt x="218362" y="13856"/>
                  </a:lnTo>
                  <a:lnTo>
                    <a:pt x="218293" y="13542"/>
                  </a:lnTo>
                  <a:lnTo>
                    <a:pt x="216611" y="11043"/>
                  </a:lnTo>
                  <a:lnTo>
                    <a:pt x="213704" y="6554"/>
                  </a:lnTo>
                  <a:close/>
                </a:path>
                <a:path w="399414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99414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99414" h="76200">
                  <a:moveTo>
                    <a:pt x="292069" y="54364"/>
                  </a:moveTo>
                  <a:lnTo>
                    <a:pt x="283315" y="54364"/>
                  </a:lnTo>
                  <a:lnTo>
                    <a:pt x="283315" y="64196"/>
                  </a:lnTo>
                  <a:lnTo>
                    <a:pt x="292069" y="64196"/>
                  </a:lnTo>
                  <a:lnTo>
                    <a:pt x="292069" y="54364"/>
                  </a:lnTo>
                  <a:close/>
                </a:path>
                <a:path w="399414" h="76200">
                  <a:moveTo>
                    <a:pt x="333684" y="0"/>
                  </a:moveTo>
                  <a:lnTo>
                    <a:pt x="318570" y="0"/>
                  </a:lnTo>
                  <a:lnTo>
                    <a:pt x="312939" y="2738"/>
                  </a:lnTo>
                  <a:lnTo>
                    <a:pt x="305866" y="13542"/>
                  </a:lnTo>
                  <a:lnTo>
                    <a:pt x="304142" y="21488"/>
                  </a:lnTo>
                  <a:lnTo>
                    <a:pt x="304161" y="43440"/>
                  </a:lnTo>
                  <a:lnTo>
                    <a:pt x="305926" y="51252"/>
                  </a:lnTo>
                  <a:lnTo>
                    <a:pt x="313228" y="62325"/>
                  </a:lnTo>
                  <a:lnTo>
                    <a:pt x="318690" y="65093"/>
                  </a:lnTo>
                  <a:lnTo>
                    <a:pt x="333235" y="65093"/>
                  </a:lnTo>
                  <a:lnTo>
                    <a:pt x="338698" y="62325"/>
                  </a:lnTo>
                  <a:lnTo>
                    <a:pt x="341281" y="58494"/>
                  </a:lnTo>
                  <a:lnTo>
                    <a:pt x="322880" y="58494"/>
                  </a:lnTo>
                  <a:lnTo>
                    <a:pt x="320276" y="57581"/>
                  </a:lnTo>
                  <a:lnTo>
                    <a:pt x="312271" y="38532"/>
                  </a:lnTo>
                  <a:lnTo>
                    <a:pt x="312271" y="26441"/>
                  </a:lnTo>
                  <a:lnTo>
                    <a:pt x="322940" y="6554"/>
                  </a:lnTo>
                  <a:lnTo>
                    <a:pt x="341647" y="6554"/>
                  </a:lnTo>
                  <a:lnTo>
                    <a:pt x="339176" y="2738"/>
                  </a:lnTo>
                  <a:lnTo>
                    <a:pt x="333684" y="0"/>
                  </a:lnTo>
                  <a:close/>
                </a:path>
                <a:path w="399414" h="76200">
                  <a:moveTo>
                    <a:pt x="341647" y="6554"/>
                  </a:moveTo>
                  <a:lnTo>
                    <a:pt x="329464" y="6554"/>
                  </a:lnTo>
                  <a:lnTo>
                    <a:pt x="332083" y="7452"/>
                  </a:lnTo>
                  <a:lnTo>
                    <a:pt x="336093" y="11043"/>
                  </a:lnTo>
                  <a:lnTo>
                    <a:pt x="337545" y="13856"/>
                  </a:lnTo>
                  <a:lnTo>
                    <a:pt x="338443" y="17687"/>
                  </a:lnTo>
                  <a:lnTo>
                    <a:pt x="339371" y="21488"/>
                  </a:lnTo>
                  <a:lnTo>
                    <a:pt x="339834" y="26441"/>
                  </a:lnTo>
                  <a:lnTo>
                    <a:pt x="339834" y="41345"/>
                  </a:lnTo>
                  <a:lnTo>
                    <a:pt x="338829" y="47271"/>
                  </a:lnTo>
                  <a:lnTo>
                    <a:pt x="338727" y="47870"/>
                  </a:lnTo>
                  <a:lnTo>
                    <a:pt x="334298" y="56369"/>
                  </a:lnTo>
                  <a:lnTo>
                    <a:pt x="330811" y="58494"/>
                  </a:lnTo>
                  <a:lnTo>
                    <a:pt x="341281" y="58494"/>
                  </a:lnTo>
                  <a:lnTo>
                    <a:pt x="346129" y="51252"/>
                  </a:lnTo>
                  <a:lnTo>
                    <a:pt x="346946" y="47870"/>
                  </a:lnTo>
                  <a:lnTo>
                    <a:pt x="347973" y="43440"/>
                  </a:lnTo>
                  <a:lnTo>
                    <a:pt x="347981" y="21488"/>
                  </a:lnTo>
                  <a:lnTo>
                    <a:pt x="346305" y="13856"/>
                  </a:lnTo>
                  <a:lnTo>
                    <a:pt x="346236" y="13542"/>
                  </a:lnTo>
                  <a:lnTo>
                    <a:pt x="344554" y="11043"/>
                  </a:lnTo>
                  <a:lnTo>
                    <a:pt x="341647" y="6554"/>
                  </a:lnTo>
                  <a:close/>
                </a:path>
                <a:path w="399414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399414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4095" y="9593038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7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9143937"/>
              <a:ext cx="112790" cy="10208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77903" y="9138019"/>
              <a:ext cx="513080" cy="114300"/>
            </a:xfrm>
            <a:custGeom>
              <a:avLst/>
              <a:gdLst/>
              <a:ahLst/>
              <a:cxnLst/>
              <a:rect l="l" t="t" r="r" b="b"/>
              <a:pathLst>
                <a:path w="513080" h="114300">
                  <a:moveTo>
                    <a:pt x="49182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11432" y="88826"/>
                  </a:lnTo>
                  <a:lnTo>
                    <a:pt x="11432" y="53810"/>
                  </a:lnTo>
                  <a:lnTo>
                    <a:pt x="49710" y="53810"/>
                  </a:lnTo>
                  <a:lnTo>
                    <a:pt x="48842" y="52494"/>
                  </a:lnTo>
                  <a:lnTo>
                    <a:pt x="55267" y="51376"/>
                  </a:lnTo>
                  <a:lnTo>
                    <a:pt x="60295" y="48683"/>
                  </a:lnTo>
                  <a:lnTo>
                    <a:pt x="63621" y="44772"/>
                  </a:lnTo>
                  <a:lnTo>
                    <a:pt x="11432" y="44772"/>
                  </a:lnTo>
                  <a:lnTo>
                    <a:pt x="11432" y="13647"/>
                  </a:lnTo>
                  <a:lnTo>
                    <a:pt x="65028" y="13647"/>
                  </a:lnTo>
                  <a:lnTo>
                    <a:pt x="61652" y="10893"/>
                  </a:lnTo>
                  <a:lnTo>
                    <a:pt x="56504" y="6624"/>
                  </a:lnTo>
                  <a:lnTo>
                    <a:pt x="49182" y="4489"/>
                  </a:lnTo>
                  <a:close/>
                </a:path>
                <a:path w="513080" h="114300">
                  <a:moveTo>
                    <a:pt x="49710" y="53810"/>
                  </a:moveTo>
                  <a:lnTo>
                    <a:pt x="37709" y="53810"/>
                  </a:lnTo>
                  <a:lnTo>
                    <a:pt x="59617" y="88826"/>
                  </a:lnTo>
                  <a:lnTo>
                    <a:pt x="72785" y="88826"/>
                  </a:lnTo>
                  <a:lnTo>
                    <a:pt x="49710" y="53810"/>
                  </a:lnTo>
                  <a:close/>
                </a:path>
                <a:path w="513080" h="114300">
                  <a:moveTo>
                    <a:pt x="65028" y="13647"/>
                  </a:moveTo>
                  <a:lnTo>
                    <a:pt x="44812" y="13647"/>
                  </a:lnTo>
                  <a:lnTo>
                    <a:pt x="49601" y="14944"/>
                  </a:lnTo>
                  <a:lnTo>
                    <a:pt x="52913" y="17537"/>
                  </a:lnTo>
                  <a:lnTo>
                    <a:pt x="56265" y="20091"/>
                  </a:lnTo>
                  <a:lnTo>
                    <a:pt x="57941" y="23822"/>
                  </a:lnTo>
                  <a:lnTo>
                    <a:pt x="57941" y="33798"/>
                  </a:lnTo>
                  <a:lnTo>
                    <a:pt x="56284" y="37749"/>
                  </a:lnTo>
                  <a:lnTo>
                    <a:pt x="49700" y="43375"/>
                  </a:lnTo>
                  <a:lnTo>
                    <a:pt x="45051" y="44772"/>
                  </a:lnTo>
                  <a:lnTo>
                    <a:pt x="63621" y="44772"/>
                  </a:lnTo>
                  <a:lnTo>
                    <a:pt x="67597" y="40143"/>
                  </a:lnTo>
                  <a:lnTo>
                    <a:pt x="69433" y="34876"/>
                  </a:lnTo>
                  <a:lnTo>
                    <a:pt x="69433" y="21029"/>
                  </a:lnTo>
                  <a:lnTo>
                    <a:pt x="66839" y="15123"/>
                  </a:lnTo>
                  <a:lnTo>
                    <a:pt x="65028" y="13647"/>
                  </a:lnTo>
                  <a:close/>
                </a:path>
                <a:path w="513080" h="114300">
                  <a:moveTo>
                    <a:pt x="165742" y="24062"/>
                  </a:moveTo>
                  <a:lnTo>
                    <a:pt x="154968" y="24062"/>
                  </a:lnTo>
                  <a:lnTo>
                    <a:pt x="154968" y="99381"/>
                  </a:lnTo>
                  <a:lnTo>
                    <a:pt x="154409" y="102174"/>
                  </a:lnTo>
                  <a:lnTo>
                    <a:pt x="152175" y="105048"/>
                  </a:lnTo>
                  <a:lnTo>
                    <a:pt x="150239" y="105766"/>
                  </a:lnTo>
                  <a:lnTo>
                    <a:pt x="143775" y="105766"/>
                  </a:lnTo>
                  <a:lnTo>
                    <a:pt x="143775" y="113727"/>
                  </a:lnTo>
                  <a:lnTo>
                    <a:pt x="145730" y="114086"/>
                  </a:lnTo>
                  <a:lnTo>
                    <a:pt x="148264" y="114265"/>
                  </a:lnTo>
                  <a:lnTo>
                    <a:pt x="156165" y="114265"/>
                  </a:lnTo>
                  <a:lnTo>
                    <a:pt x="159756" y="112889"/>
                  </a:lnTo>
                  <a:lnTo>
                    <a:pt x="164545" y="107382"/>
                  </a:lnTo>
                  <a:lnTo>
                    <a:pt x="165742" y="102953"/>
                  </a:lnTo>
                  <a:lnTo>
                    <a:pt x="165742" y="24062"/>
                  </a:lnTo>
                  <a:close/>
                </a:path>
                <a:path w="513080" h="114300">
                  <a:moveTo>
                    <a:pt x="143775" y="105048"/>
                  </a:moveTo>
                  <a:lnTo>
                    <a:pt x="140901" y="105048"/>
                  </a:lnTo>
                  <a:lnTo>
                    <a:pt x="146648" y="105766"/>
                  </a:lnTo>
                  <a:lnTo>
                    <a:pt x="143775" y="105766"/>
                  </a:lnTo>
                  <a:lnTo>
                    <a:pt x="143775" y="105048"/>
                  </a:lnTo>
                  <a:close/>
                </a:path>
                <a:path w="513080" h="114300">
                  <a:moveTo>
                    <a:pt x="133816" y="31065"/>
                  </a:moveTo>
                  <a:lnTo>
                    <a:pt x="117139" y="31065"/>
                  </a:lnTo>
                  <a:lnTo>
                    <a:pt x="120650" y="32202"/>
                  </a:lnTo>
                  <a:lnTo>
                    <a:pt x="125119" y="36751"/>
                  </a:lnTo>
                  <a:lnTo>
                    <a:pt x="126184" y="40343"/>
                  </a:lnTo>
                  <a:lnTo>
                    <a:pt x="126237" y="49321"/>
                  </a:lnTo>
                  <a:lnTo>
                    <a:pt x="101875" y="49800"/>
                  </a:lnTo>
                  <a:lnTo>
                    <a:pt x="94752" y="51715"/>
                  </a:lnTo>
                  <a:lnTo>
                    <a:pt x="85933" y="58898"/>
                  </a:lnTo>
                  <a:lnTo>
                    <a:pt x="83739" y="64046"/>
                  </a:lnTo>
                  <a:lnTo>
                    <a:pt x="83739" y="76735"/>
                  </a:lnTo>
                  <a:lnTo>
                    <a:pt x="85375" y="81444"/>
                  </a:lnTo>
                  <a:lnTo>
                    <a:pt x="92071" y="88467"/>
                  </a:lnTo>
                  <a:lnTo>
                    <a:pt x="92374" y="88467"/>
                  </a:lnTo>
                  <a:lnTo>
                    <a:pt x="96807" y="90024"/>
                  </a:lnTo>
                  <a:lnTo>
                    <a:pt x="108539" y="90024"/>
                  </a:lnTo>
                  <a:lnTo>
                    <a:pt x="112882" y="89026"/>
                  </a:lnTo>
                  <a:lnTo>
                    <a:pt x="113358" y="88787"/>
                  </a:lnTo>
                  <a:lnTo>
                    <a:pt x="120271" y="84896"/>
                  </a:lnTo>
                  <a:lnTo>
                    <a:pt x="122881" y="82043"/>
                  </a:lnTo>
                  <a:lnTo>
                    <a:pt x="102537" y="82043"/>
                  </a:lnTo>
                  <a:lnTo>
                    <a:pt x="99710" y="81045"/>
                  </a:lnTo>
                  <a:lnTo>
                    <a:pt x="97625" y="79070"/>
                  </a:lnTo>
                  <a:lnTo>
                    <a:pt x="95750" y="77154"/>
                  </a:lnTo>
                  <a:lnTo>
                    <a:pt x="94812" y="74441"/>
                  </a:lnTo>
                  <a:lnTo>
                    <a:pt x="94812" y="67697"/>
                  </a:lnTo>
                  <a:lnTo>
                    <a:pt x="102953" y="58659"/>
                  </a:lnTo>
                  <a:lnTo>
                    <a:pt x="105586" y="57661"/>
                  </a:lnTo>
                  <a:lnTo>
                    <a:pt x="109417" y="57142"/>
                  </a:lnTo>
                  <a:lnTo>
                    <a:pt x="112479" y="57142"/>
                  </a:lnTo>
                  <a:lnTo>
                    <a:pt x="126237" y="56863"/>
                  </a:lnTo>
                  <a:lnTo>
                    <a:pt x="137131" y="56863"/>
                  </a:lnTo>
                  <a:lnTo>
                    <a:pt x="137131" y="37589"/>
                  </a:lnTo>
                  <a:lnTo>
                    <a:pt x="135076" y="32202"/>
                  </a:lnTo>
                  <a:lnTo>
                    <a:pt x="133816" y="31065"/>
                  </a:lnTo>
                  <a:close/>
                </a:path>
                <a:path w="513080" h="114300">
                  <a:moveTo>
                    <a:pt x="137252" y="76436"/>
                  </a:moveTo>
                  <a:lnTo>
                    <a:pt x="126596" y="76436"/>
                  </a:lnTo>
                  <a:lnTo>
                    <a:pt x="126612" y="76735"/>
                  </a:lnTo>
                  <a:lnTo>
                    <a:pt x="131555" y="88467"/>
                  </a:lnTo>
                  <a:lnTo>
                    <a:pt x="131708" y="88467"/>
                  </a:lnTo>
                  <a:lnTo>
                    <a:pt x="134397" y="89425"/>
                  </a:lnTo>
                  <a:lnTo>
                    <a:pt x="140483" y="89425"/>
                  </a:lnTo>
                  <a:lnTo>
                    <a:pt x="143974" y="89026"/>
                  </a:lnTo>
                  <a:lnTo>
                    <a:pt x="145351" y="88787"/>
                  </a:lnTo>
                  <a:lnTo>
                    <a:pt x="146708" y="88467"/>
                  </a:lnTo>
                  <a:lnTo>
                    <a:pt x="146708" y="82182"/>
                  </a:lnTo>
                  <a:lnTo>
                    <a:pt x="140822" y="82182"/>
                  </a:lnTo>
                  <a:lnTo>
                    <a:pt x="139345" y="81444"/>
                  </a:lnTo>
                  <a:lnTo>
                    <a:pt x="139050" y="81045"/>
                  </a:lnTo>
                  <a:lnTo>
                    <a:pt x="137550" y="78152"/>
                  </a:lnTo>
                  <a:lnTo>
                    <a:pt x="137428" y="77454"/>
                  </a:lnTo>
                  <a:lnTo>
                    <a:pt x="137304" y="76735"/>
                  </a:lnTo>
                  <a:lnTo>
                    <a:pt x="137252" y="76436"/>
                  </a:lnTo>
                  <a:close/>
                </a:path>
                <a:path w="513080" h="114300">
                  <a:moveTo>
                    <a:pt x="146708" y="81763"/>
                  </a:moveTo>
                  <a:lnTo>
                    <a:pt x="145471" y="82043"/>
                  </a:lnTo>
                  <a:lnTo>
                    <a:pt x="144293" y="82182"/>
                  </a:lnTo>
                  <a:lnTo>
                    <a:pt x="146708" y="82182"/>
                  </a:lnTo>
                  <a:lnTo>
                    <a:pt x="146708" y="81763"/>
                  </a:lnTo>
                  <a:close/>
                </a:path>
                <a:path w="513080" h="114300">
                  <a:moveTo>
                    <a:pt x="137131" y="56863"/>
                  </a:moveTo>
                  <a:lnTo>
                    <a:pt x="126237" y="56863"/>
                  </a:lnTo>
                  <a:lnTo>
                    <a:pt x="126237" y="65502"/>
                  </a:lnTo>
                  <a:lnTo>
                    <a:pt x="125339" y="68735"/>
                  </a:lnTo>
                  <a:lnTo>
                    <a:pt x="121787" y="75000"/>
                  </a:lnTo>
                  <a:lnTo>
                    <a:pt x="119373" y="77454"/>
                  </a:lnTo>
                  <a:lnTo>
                    <a:pt x="113268" y="81045"/>
                  </a:lnTo>
                  <a:lnTo>
                    <a:pt x="109366" y="82043"/>
                  </a:lnTo>
                  <a:lnTo>
                    <a:pt x="122881" y="82043"/>
                  </a:lnTo>
                  <a:lnTo>
                    <a:pt x="123429" y="81444"/>
                  </a:lnTo>
                  <a:lnTo>
                    <a:pt x="123672" y="81045"/>
                  </a:lnTo>
                  <a:lnTo>
                    <a:pt x="126237" y="76436"/>
                  </a:lnTo>
                  <a:lnTo>
                    <a:pt x="137252" y="76436"/>
                  </a:lnTo>
                  <a:lnTo>
                    <a:pt x="137131" y="56863"/>
                  </a:lnTo>
                  <a:close/>
                </a:path>
                <a:path w="513080" h="114300">
                  <a:moveTo>
                    <a:pt x="120730" y="22865"/>
                  </a:moveTo>
                  <a:lnTo>
                    <a:pt x="112589" y="22865"/>
                  </a:lnTo>
                  <a:lnTo>
                    <a:pt x="101266" y="24062"/>
                  </a:lnTo>
                  <a:lnTo>
                    <a:pt x="102008" y="24062"/>
                  </a:lnTo>
                  <a:lnTo>
                    <a:pt x="94483" y="27234"/>
                  </a:lnTo>
                  <a:lnTo>
                    <a:pt x="89268" y="32696"/>
                  </a:lnTo>
                  <a:lnTo>
                    <a:pt x="86612" y="40343"/>
                  </a:lnTo>
                  <a:lnTo>
                    <a:pt x="97865" y="41360"/>
                  </a:lnTo>
                  <a:lnTo>
                    <a:pt x="98304" y="37769"/>
                  </a:lnTo>
                  <a:lnTo>
                    <a:pt x="99621" y="35155"/>
                  </a:lnTo>
                  <a:lnTo>
                    <a:pt x="104010" y="31883"/>
                  </a:lnTo>
                  <a:lnTo>
                    <a:pt x="107522" y="31065"/>
                  </a:lnTo>
                  <a:lnTo>
                    <a:pt x="133816" y="31065"/>
                  </a:lnTo>
                  <a:lnTo>
                    <a:pt x="126855" y="24740"/>
                  </a:lnTo>
                  <a:lnTo>
                    <a:pt x="120730" y="22865"/>
                  </a:lnTo>
                  <a:close/>
                </a:path>
                <a:path w="513080" h="114300">
                  <a:moveTo>
                    <a:pt x="165742" y="0"/>
                  </a:moveTo>
                  <a:lnTo>
                    <a:pt x="154968" y="0"/>
                  </a:lnTo>
                  <a:lnTo>
                    <a:pt x="154968" y="10295"/>
                  </a:lnTo>
                  <a:lnTo>
                    <a:pt x="165742" y="10295"/>
                  </a:lnTo>
                  <a:lnTo>
                    <a:pt x="165742" y="0"/>
                  </a:lnTo>
                  <a:close/>
                </a:path>
                <a:path w="513080" h="114300">
                  <a:moveTo>
                    <a:pt x="193096" y="0"/>
                  </a:moveTo>
                  <a:lnTo>
                    <a:pt x="182322" y="0"/>
                  </a:lnTo>
                  <a:lnTo>
                    <a:pt x="182322" y="88826"/>
                  </a:lnTo>
                  <a:lnTo>
                    <a:pt x="193096" y="88826"/>
                  </a:lnTo>
                  <a:lnTo>
                    <a:pt x="193096" y="65782"/>
                  </a:lnTo>
                  <a:lnTo>
                    <a:pt x="200997" y="59257"/>
                  </a:lnTo>
                  <a:lnTo>
                    <a:pt x="213394" y="59257"/>
                  </a:lnTo>
                  <a:lnTo>
                    <a:pt x="210570" y="55486"/>
                  </a:lnTo>
                  <a:lnTo>
                    <a:pt x="193096" y="55486"/>
                  </a:lnTo>
                  <a:lnTo>
                    <a:pt x="193096" y="0"/>
                  </a:lnTo>
                  <a:close/>
                </a:path>
                <a:path w="513080" h="114300">
                  <a:moveTo>
                    <a:pt x="213394" y="59257"/>
                  </a:moveTo>
                  <a:lnTo>
                    <a:pt x="200997" y="59257"/>
                  </a:lnTo>
                  <a:lnTo>
                    <a:pt x="222905" y="88826"/>
                  </a:lnTo>
                  <a:lnTo>
                    <a:pt x="235535" y="88826"/>
                  </a:lnTo>
                  <a:lnTo>
                    <a:pt x="213394" y="59257"/>
                  </a:lnTo>
                  <a:close/>
                </a:path>
                <a:path w="513080" h="114300">
                  <a:moveTo>
                    <a:pt x="234158" y="24062"/>
                  </a:moveTo>
                  <a:lnTo>
                    <a:pt x="221528" y="24062"/>
                  </a:lnTo>
                  <a:lnTo>
                    <a:pt x="193096" y="55486"/>
                  </a:lnTo>
                  <a:lnTo>
                    <a:pt x="210570" y="55486"/>
                  </a:lnTo>
                  <a:lnTo>
                    <a:pt x="207881" y="51895"/>
                  </a:lnTo>
                  <a:lnTo>
                    <a:pt x="234158" y="24062"/>
                  </a:lnTo>
                  <a:close/>
                </a:path>
                <a:path w="513080" h="114300">
                  <a:moveTo>
                    <a:pt x="254150" y="24062"/>
                  </a:moveTo>
                  <a:lnTo>
                    <a:pt x="243316" y="24062"/>
                  </a:lnTo>
                  <a:lnTo>
                    <a:pt x="243316" y="75359"/>
                  </a:lnTo>
                  <a:lnTo>
                    <a:pt x="244952" y="81205"/>
                  </a:lnTo>
                  <a:lnTo>
                    <a:pt x="248224" y="84756"/>
                  </a:lnTo>
                  <a:lnTo>
                    <a:pt x="251536" y="88268"/>
                  </a:lnTo>
                  <a:lnTo>
                    <a:pt x="256744" y="90024"/>
                  </a:lnTo>
                  <a:lnTo>
                    <a:pt x="268675" y="90024"/>
                  </a:lnTo>
                  <a:lnTo>
                    <a:pt x="272705" y="89106"/>
                  </a:lnTo>
                  <a:lnTo>
                    <a:pt x="279210" y="85395"/>
                  </a:lnTo>
                  <a:lnTo>
                    <a:pt x="282083" y="82222"/>
                  </a:lnTo>
                  <a:lnTo>
                    <a:pt x="282370" y="81704"/>
                  </a:lnTo>
                  <a:lnTo>
                    <a:pt x="262630" y="81704"/>
                  </a:lnTo>
                  <a:lnTo>
                    <a:pt x="259178" y="80566"/>
                  </a:lnTo>
                  <a:lnTo>
                    <a:pt x="257143" y="78292"/>
                  </a:lnTo>
                  <a:lnTo>
                    <a:pt x="255148" y="75977"/>
                  </a:lnTo>
                  <a:lnTo>
                    <a:pt x="254150" y="71588"/>
                  </a:lnTo>
                  <a:lnTo>
                    <a:pt x="254150" y="24062"/>
                  </a:lnTo>
                  <a:close/>
                </a:path>
                <a:path w="513080" h="114300">
                  <a:moveTo>
                    <a:pt x="295085" y="77753"/>
                  </a:moveTo>
                  <a:lnTo>
                    <a:pt x="284737" y="77753"/>
                  </a:lnTo>
                  <a:lnTo>
                    <a:pt x="284782" y="79928"/>
                  </a:lnTo>
                  <a:lnTo>
                    <a:pt x="284889" y="84098"/>
                  </a:lnTo>
                  <a:lnTo>
                    <a:pt x="284976" y="86013"/>
                  </a:lnTo>
                  <a:lnTo>
                    <a:pt x="285096" y="87689"/>
                  </a:lnTo>
                  <a:lnTo>
                    <a:pt x="285215" y="88826"/>
                  </a:lnTo>
                  <a:lnTo>
                    <a:pt x="295391" y="88826"/>
                  </a:lnTo>
                  <a:lnTo>
                    <a:pt x="295271" y="87988"/>
                  </a:lnTo>
                  <a:lnTo>
                    <a:pt x="295158" y="86013"/>
                  </a:lnTo>
                  <a:lnTo>
                    <a:pt x="295085" y="77753"/>
                  </a:lnTo>
                  <a:close/>
                </a:path>
                <a:path w="513080" h="114300">
                  <a:moveTo>
                    <a:pt x="295032" y="24062"/>
                  </a:moveTo>
                  <a:lnTo>
                    <a:pt x="284258" y="24062"/>
                  </a:lnTo>
                  <a:lnTo>
                    <a:pt x="284258" y="67897"/>
                  </a:lnTo>
                  <a:lnTo>
                    <a:pt x="282761" y="72825"/>
                  </a:lnTo>
                  <a:lnTo>
                    <a:pt x="276776" y="79928"/>
                  </a:lnTo>
                  <a:lnTo>
                    <a:pt x="272685" y="81704"/>
                  </a:lnTo>
                  <a:lnTo>
                    <a:pt x="282370" y="81704"/>
                  </a:lnTo>
                  <a:lnTo>
                    <a:pt x="284557" y="77753"/>
                  </a:lnTo>
                  <a:lnTo>
                    <a:pt x="295085" y="77753"/>
                  </a:lnTo>
                  <a:lnTo>
                    <a:pt x="295032" y="24062"/>
                  </a:lnTo>
                  <a:close/>
                </a:path>
                <a:path w="513080" h="114300">
                  <a:moveTo>
                    <a:pt x="321907" y="24062"/>
                  </a:moveTo>
                  <a:lnTo>
                    <a:pt x="311732" y="24062"/>
                  </a:lnTo>
                  <a:lnTo>
                    <a:pt x="311853" y="24940"/>
                  </a:lnTo>
                  <a:lnTo>
                    <a:pt x="311964" y="28571"/>
                  </a:lnTo>
                  <a:lnTo>
                    <a:pt x="312091" y="88826"/>
                  </a:lnTo>
                  <a:lnTo>
                    <a:pt x="322805" y="88826"/>
                  </a:lnTo>
                  <a:lnTo>
                    <a:pt x="322805" y="44912"/>
                  </a:lnTo>
                  <a:lnTo>
                    <a:pt x="324142" y="39964"/>
                  </a:lnTo>
                  <a:lnTo>
                    <a:pt x="327818" y="35135"/>
                  </a:lnTo>
                  <a:lnTo>
                    <a:pt x="322386" y="35135"/>
                  </a:lnTo>
                  <a:lnTo>
                    <a:pt x="322299" y="30546"/>
                  </a:lnTo>
                  <a:lnTo>
                    <a:pt x="322176" y="27753"/>
                  </a:lnTo>
                  <a:lnTo>
                    <a:pt x="322067" y="26017"/>
                  </a:lnTo>
                  <a:lnTo>
                    <a:pt x="321960" y="24640"/>
                  </a:lnTo>
                  <a:lnTo>
                    <a:pt x="321907" y="24062"/>
                  </a:lnTo>
                  <a:close/>
                </a:path>
                <a:path w="513080" h="114300">
                  <a:moveTo>
                    <a:pt x="358076" y="31304"/>
                  </a:moveTo>
                  <a:lnTo>
                    <a:pt x="342488" y="31304"/>
                  </a:lnTo>
                  <a:lnTo>
                    <a:pt x="345271" y="32382"/>
                  </a:lnTo>
                  <a:lnTo>
                    <a:pt x="348703" y="37170"/>
                  </a:lnTo>
                  <a:lnTo>
                    <a:pt x="349561" y="41500"/>
                  </a:lnTo>
                  <a:lnTo>
                    <a:pt x="349561" y="88826"/>
                  </a:lnTo>
                  <a:lnTo>
                    <a:pt x="360216" y="88826"/>
                  </a:lnTo>
                  <a:lnTo>
                    <a:pt x="360216" y="44912"/>
                  </a:lnTo>
                  <a:lnTo>
                    <a:pt x="361502" y="39964"/>
                  </a:lnTo>
                  <a:lnTo>
                    <a:pt x="365097" y="35135"/>
                  </a:lnTo>
                  <a:lnTo>
                    <a:pt x="359078" y="35135"/>
                  </a:lnTo>
                  <a:lnTo>
                    <a:pt x="358191" y="31743"/>
                  </a:lnTo>
                  <a:lnTo>
                    <a:pt x="358076" y="31304"/>
                  </a:lnTo>
                  <a:close/>
                </a:path>
                <a:path w="513080" h="114300">
                  <a:moveTo>
                    <a:pt x="395759" y="31304"/>
                  </a:moveTo>
                  <a:lnTo>
                    <a:pt x="379898" y="31304"/>
                  </a:lnTo>
                  <a:lnTo>
                    <a:pt x="382682" y="32382"/>
                  </a:lnTo>
                  <a:lnTo>
                    <a:pt x="386113" y="37170"/>
                  </a:lnTo>
                  <a:lnTo>
                    <a:pt x="386971" y="41500"/>
                  </a:lnTo>
                  <a:lnTo>
                    <a:pt x="386971" y="88826"/>
                  </a:lnTo>
                  <a:lnTo>
                    <a:pt x="397626" y="88826"/>
                  </a:lnTo>
                  <a:lnTo>
                    <a:pt x="397523" y="37170"/>
                  </a:lnTo>
                  <a:lnTo>
                    <a:pt x="396129" y="31743"/>
                  </a:lnTo>
                  <a:lnTo>
                    <a:pt x="395759" y="31304"/>
                  </a:lnTo>
                  <a:close/>
                </a:path>
                <a:path w="513080" h="114300">
                  <a:moveTo>
                    <a:pt x="346389" y="22865"/>
                  </a:moveTo>
                  <a:lnTo>
                    <a:pt x="337171" y="22865"/>
                  </a:lnTo>
                  <a:lnTo>
                    <a:pt x="333195" y="23842"/>
                  </a:lnTo>
                  <a:lnTo>
                    <a:pt x="333387" y="23842"/>
                  </a:lnTo>
                  <a:lnTo>
                    <a:pt x="327534" y="27354"/>
                  </a:lnTo>
                  <a:lnTo>
                    <a:pt x="324880" y="30546"/>
                  </a:lnTo>
                  <a:lnTo>
                    <a:pt x="322566" y="35135"/>
                  </a:lnTo>
                  <a:lnTo>
                    <a:pt x="327818" y="35135"/>
                  </a:lnTo>
                  <a:lnTo>
                    <a:pt x="329489" y="32940"/>
                  </a:lnTo>
                  <a:lnTo>
                    <a:pt x="332873" y="31304"/>
                  </a:lnTo>
                  <a:lnTo>
                    <a:pt x="358076" y="31304"/>
                  </a:lnTo>
                  <a:lnTo>
                    <a:pt x="357961" y="30865"/>
                  </a:lnTo>
                  <a:lnTo>
                    <a:pt x="355966" y="27753"/>
                  </a:lnTo>
                  <a:lnTo>
                    <a:pt x="350259" y="23842"/>
                  </a:lnTo>
                  <a:lnTo>
                    <a:pt x="346389" y="22865"/>
                  </a:lnTo>
                  <a:close/>
                </a:path>
                <a:path w="513080" h="114300">
                  <a:moveTo>
                    <a:pt x="385435" y="22865"/>
                  </a:moveTo>
                  <a:lnTo>
                    <a:pt x="374382" y="22865"/>
                  </a:lnTo>
                  <a:lnTo>
                    <a:pt x="370498" y="23842"/>
                  </a:lnTo>
                  <a:lnTo>
                    <a:pt x="359258" y="35135"/>
                  </a:lnTo>
                  <a:lnTo>
                    <a:pt x="365097" y="35135"/>
                  </a:lnTo>
                  <a:lnTo>
                    <a:pt x="366740" y="32940"/>
                  </a:lnTo>
                  <a:lnTo>
                    <a:pt x="370161" y="31304"/>
                  </a:lnTo>
                  <a:lnTo>
                    <a:pt x="395759" y="31304"/>
                  </a:lnTo>
                  <a:lnTo>
                    <a:pt x="393137" y="28192"/>
                  </a:lnTo>
                  <a:lnTo>
                    <a:pt x="390184" y="24640"/>
                  </a:lnTo>
                  <a:lnTo>
                    <a:pt x="385435" y="22865"/>
                  </a:lnTo>
                  <a:close/>
                </a:path>
                <a:path w="513080" h="114300">
                  <a:moveTo>
                    <a:pt x="460991" y="31065"/>
                  </a:moveTo>
                  <a:lnTo>
                    <a:pt x="444314" y="31065"/>
                  </a:lnTo>
                  <a:lnTo>
                    <a:pt x="447825" y="32202"/>
                  </a:lnTo>
                  <a:lnTo>
                    <a:pt x="452295" y="36751"/>
                  </a:lnTo>
                  <a:lnTo>
                    <a:pt x="453359" y="40343"/>
                  </a:lnTo>
                  <a:lnTo>
                    <a:pt x="453412" y="49321"/>
                  </a:lnTo>
                  <a:lnTo>
                    <a:pt x="429050" y="49800"/>
                  </a:lnTo>
                  <a:lnTo>
                    <a:pt x="421927" y="51715"/>
                  </a:lnTo>
                  <a:lnTo>
                    <a:pt x="413109" y="58898"/>
                  </a:lnTo>
                  <a:lnTo>
                    <a:pt x="410914" y="64046"/>
                  </a:lnTo>
                  <a:lnTo>
                    <a:pt x="410914" y="76735"/>
                  </a:lnTo>
                  <a:lnTo>
                    <a:pt x="412550" y="81444"/>
                  </a:lnTo>
                  <a:lnTo>
                    <a:pt x="419246" y="88467"/>
                  </a:lnTo>
                  <a:lnTo>
                    <a:pt x="419549" y="88467"/>
                  </a:lnTo>
                  <a:lnTo>
                    <a:pt x="423983" y="90024"/>
                  </a:lnTo>
                  <a:lnTo>
                    <a:pt x="435714" y="90024"/>
                  </a:lnTo>
                  <a:lnTo>
                    <a:pt x="440057" y="89026"/>
                  </a:lnTo>
                  <a:lnTo>
                    <a:pt x="440534" y="88787"/>
                  </a:lnTo>
                  <a:lnTo>
                    <a:pt x="447446" y="84896"/>
                  </a:lnTo>
                  <a:lnTo>
                    <a:pt x="450056" y="82043"/>
                  </a:lnTo>
                  <a:lnTo>
                    <a:pt x="429712" y="82043"/>
                  </a:lnTo>
                  <a:lnTo>
                    <a:pt x="426886" y="81045"/>
                  </a:lnTo>
                  <a:lnTo>
                    <a:pt x="424801" y="79070"/>
                  </a:lnTo>
                  <a:lnTo>
                    <a:pt x="422925" y="77154"/>
                  </a:lnTo>
                  <a:lnTo>
                    <a:pt x="421987" y="74441"/>
                  </a:lnTo>
                  <a:lnTo>
                    <a:pt x="421987" y="67697"/>
                  </a:lnTo>
                  <a:lnTo>
                    <a:pt x="430128" y="58659"/>
                  </a:lnTo>
                  <a:lnTo>
                    <a:pt x="432762" y="57661"/>
                  </a:lnTo>
                  <a:lnTo>
                    <a:pt x="436592" y="57142"/>
                  </a:lnTo>
                  <a:lnTo>
                    <a:pt x="439655" y="57142"/>
                  </a:lnTo>
                  <a:lnTo>
                    <a:pt x="453412" y="56863"/>
                  </a:lnTo>
                  <a:lnTo>
                    <a:pt x="464306" y="56863"/>
                  </a:lnTo>
                  <a:lnTo>
                    <a:pt x="464306" y="37589"/>
                  </a:lnTo>
                  <a:lnTo>
                    <a:pt x="462251" y="32202"/>
                  </a:lnTo>
                  <a:lnTo>
                    <a:pt x="460991" y="31065"/>
                  </a:lnTo>
                  <a:close/>
                </a:path>
                <a:path w="513080" h="114300">
                  <a:moveTo>
                    <a:pt x="464427" y="76436"/>
                  </a:moveTo>
                  <a:lnTo>
                    <a:pt x="453771" y="76436"/>
                  </a:lnTo>
                  <a:lnTo>
                    <a:pt x="453787" y="76735"/>
                  </a:lnTo>
                  <a:lnTo>
                    <a:pt x="458730" y="88467"/>
                  </a:lnTo>
                  <a:lnTo>
                    <a:pt x="458883" y="88467"/>
                  </a:lnTo>
                  <a:lnTo>
                    <a:pt x="461572" y="89425"/>
                  </a:lnTo>
                  <a:lnTo>
                    <a:pt x="467658" y="89425"/>
                  </a:lnTo>
                  <a:lnTo>
                    <a:pt x="471149" y="89026"/>
                  </a:lnTo>
                  <a:lnTo>
                    <a:pt x="472526" y="88787"/>
                  </a:lnTo>
                  <a:lnTo>
                    <a:pt x="473883" y="88467"/>
                  </a:lnTo>
                  <a:lnTo>
                    <a:pt x="473883" y="82182"/>
                  </a:lnTo>
                  <a:lnTo>
                    <a:pt x="467997" y="82182"/>
                  </a:lnTo>
                  <a:lnTo>
                    <a:pt x="466521" y="81444"/>
                  </a:lnTo>
                  <a:lnTo>
                    <a:pt x="466225" y="81045"/>
                  </a:lnTo>
                  <a:lnTo>
                    <a:pt x="464725" y="78152"/>
                  </a:lnTo>
                  <a:lnTo>
                    <a:pt x="464604" y="77454"/>
                  </a:lnTo>
                  <a:lnTo>
                    <a:pt x="464479" y="76735"/>
                  </a:lnTo>
                  <a:lnTo>
                    <a:pt x="464427" y="76436"/>
                  </a:lnTo>
                  <a:close/>
                </a:path>
                <a:path w="513080" h="114300">
                  <a:moveTo>
                    <a:pt x="473883" y="81763"/>
                  </a:moveTo>
                  <a:lnTo>
                    <a:pt x="472646" y="82043"/>
                  </a:lnTo>
                  <a:lnTo>
                    <a:pt x="471469" y="82182"/>
                  </a:lnTo>
                  <a:lnTo>
                    <a:pt x="473883" y="82182"/>
                  </a:lnTo>
                  <a:lnTo>
                    <a:pt x="473883" y="81763"/>
                  </a:lnTo>
                  <a:close/>
                </a:path>
                <a:path w="513080" h="114300">
                  <a:moveTo>
                    <a:pt x="464306" y="56863"/>
                  </a:moveTo>
                  <a:lnTo>
                    <a:pt x="453412" y="56863"/>
                  </a:lnTo>
                  <a:lnTo>
                    <a:pt x="453412" y="65502"/>
                  </a:lnTo>
                  <a:lnTo>
                    <a:pt x="452514" y="68735"/>
                  </a:lnTo>
                  <a:lnTo>
                    <a:pt x="448963" y="75000"/>
                  </a:lnTo>
                  <a:lnTo>
                    <a:pt x="446548" y="77454"/>
                  </a:lnTo>
                  <a:lnTo>
                    <a:pt x="440443" y="81045"/>
                  </a:lnTo>
                  <a:lnTo>
                    <a:pt x="436541" y="82043"/>
                  </a:lnTo>
                  <a:lnTo>
                    <a:pt x="450056" y="82043"/>
                  </a:lnTo>
                  <a:lnTo>
                    <a:pt x="450604" y="81444"/>
                  </a:lnTo>
                  <a:lnTo>
                    <a:pt x="450847" y="81045"/>
                  </a:lnTo>
                  <a:lnTo>
                    <a:pt x="453412" y="76436"/>
                  </a:lnTo>
                  <a:lnTo>
                    <a:pt x="464427" y="76436"/>
                  </a:lnTo>
                  <a:lnTo>
                    <a:pt x="464306" y="56863"/>
                  </a:lnTo>
                  <a:close/>
                </a:path>
                <a:path w="513080" h="114300">
                  <a:moveTo>
                    <a:pt x="447905" y="22865"/>
                  </a:moveTo>
                  <a:lnTo>
                    <a:pt x="439765" y="22865"/>
                  </a:lnTo>
                  <a:lnTo>
                    <a:pt x="429432" y="23957"/>
                  </a:lnTo>
                  <a:lnTo>
                    <a:pt x="421658" y="27234"/>
                  </a:lnTo>
                  <a:lnTo>
                    <a:pt x="416443" y="32696"/>
                  </a:lnTo>
                  <a:lnTo>
                    <a:pt x="413787" y="40343"/>
                  </a:lnTo>
                  <a:lnTo>
                    <a:pt x="425040" y="41360"/>
                  </a:lnTo>
                  <a:lnTo>
                    <a:pt x="425479" y="37769"/>
                  </a:lnTo>
                  <a:lnTo>
                    <a:pt x="426796" y="35155"/>
                  </a:lnTo>
                  <a:lnTo>
                    <a:pt x="431185" y="31883"/>
                  </a:lnTo>
                  <a:lnTo>
                    <a:pt x="434697" y="31065"/>
                  </a:lnTo>
                  <a:lnTo>
                    <a:pt x="460991" y="31065"/>
                  </a:lnTo>
                  <a:lnTo>
                    <a:pt x="454031" y="24740"/>
                  </a:lnTo>
                  <a:lnTo>
                    <a:pt x="447905" y="22865"/>
                  </a:lnTo>
                  <a:close/>
                </a:path>
                <a:path w="513080" h="114300">
                  <a:moveTo>
                    <a:pt x="492259" y="24062"/>
                  </a:moveTo>
                  <a:lnTo>
                    <a:pt x="482083" y="24062"/>
                  </a:lnTo>
                  <a:lnTo>
                    <a:pt x="482203" y="26815"/>
                  </a:lnTo>
                  <a:lnTo>
                    <a:pt x="482323" y="31963"/>
                  </a:lnTo>
                  <a:lnTo>
                    <a:pt x="482442" y="88826"/>
                  </a:lnTo>
                  <a:lnTo>
                    <a:pt x="493217" y="88826"/>
                  </a:lnTo>
                  <a:lnTo>
                    <a:pt x="493217" y="47885"/>
                  </a:lnTo>
                  <a:lnTo>
                    <a:pt x="494394" y="42378"/>
                  </a:lnTo>
                  <a:lnTo>
                    <a:pt x="497504" y="37290"/>
                  </a:lnTo>
                  <a:lnTo>
                    <a:pt x="492738" y="37290"/>
                  </a:lnTo>
                  <a:lnTo>
                    <a:pt x="492618" y="32940"/>
                  </a:lnTo>
                  <a:lnTo>
                    <a:pt x="492510" y="30347"/>
                  </a:lnTo>
                  <a:lnTo>
                    <a:pt x="492412" y="28192"/>
                  </a:lnTo>
                  <a:lnTo>
                    <a:pt x="492292" y="24820"/>
                  </a:lnTo>
                  <a:lnTo>
                    <a:pt x="492259" y="24062"/>
                  </a:lnTo>
                  <a:close/>
                </a:path>
                <a:path w="513080" h="114300">
                  <a:moveTo>
                    <a:pt x="509837" y="22865"/>
                  </a:moveTo>
                  <a:lnTo>
                    <a:pt x="505726" y="22865"/>
                  </a:lnTo>
                  <a:lnTo>
                    <a:pt x="503512" y="23264"/>
                  </a:lnTo>
                  <a:lnTo>
                    <a:pt x="501716" y="24062"/>
                  </a:lnTo>
                  <a:lnTo>
                    <a:pt x="499920" y="24820"/>
                  </a:lnTo>
                  <a:lnTo>
                    <a:pt x="492977" y="37290"/>
                  </a:lnTo>
                  <a:lnTo>
                    <a:pt x="497504" y="37290"/>
                  </a:lnTo>
                  <a:lnTo>
                    <a:pt x="499102" y="34676"/>
                  </a:lnTo>
                  <a:lnTo>
                    <a:pt x="502514" y="32741"/>
                  </a:lnTo>
                  <a:lnTo>
                    <a:pt x="512730" y="32741"/>
                  </a:lnTo>
                  <a:lnTo>
                    <a:pt x="512730" y="23463"/>
                  </a:lnTo>
                  <a:lnTo>
                    <a:pt x="511293" y="23064"/>
                  </a:lnTo>
                  <a:lnTo>
                    <a:pt x="509837" y="22865"/>
                  </a:lnTo>
                  <a:close/>
                </a:path>
                <a:path w="513080" h="114300">
                  <a:moveTo>
                    <a:pt x="512730" y="32741"/>
                  </a:moveTo>
                  <a:lnTo>
                    <a:pt x="509458" y="32741"/>
                  </a:lnTo>
                  <a:lnTo>
                    <a:pt x="511373" y="32940"/>
                  </a:lnTo>
                  <a:lnTo>
                    <a:pt x="512865" y="33379"/>
                  </a:lnTo>
                  <a:lnTo>
                    <a:pt x="512730" y="33379"/>
                  </a:lnTo>
                  <a:lnTo>
                    <a:pt x="512730" y="32741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176" y="9354681"/>
              <a:ext cx="1299041" cy="914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128139" y="9103033"/>
              <a:ext cx="506095" cy="171450"/>
            </a:xfrm>
            <a:custGeom>
              <a:avLst/>
              <a:gdLst/>
              <a:ahLst/>
              <a:cxnLst/>
              <a:rect l="l" t="t" r="r" b="b"/>
              <a:pathLst>
                <a:path w="506094" h="171450">
                  <a:moveTo>
                    <a:pt x="444406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44406" y="170834"/>
                  </a:lnTo>
                  <a:lnTo>
                    <a:pt x="468264" y="166018"/>
                  </a:lnTo>
                  <a:lnTo>
                    <a:pt x="487746" y="152882"/>
                  </a:lnTo>
                  <a:lnTo>
                    <a:pt x="500882" y="133399"/>
                  </a:lnTo>
                  <a:lnTo>
                    <a:pt x="505699" y="109541"/>
                  </a:lnTo>
                  <a:lnTo>
                    <a:pt x="505699" y="61292"/>
                  </a:lnTo>
                  <a:lnTo>
                    <a:pt x="500882" y="37434"/>
                  </a:lnTo>
                  <a:lnTo>
                    <a:pt x="487746" y="17952"/>
                  </a:lnTo>
                  <a:lnTo>
                    <a:pt x="468264" y="4816"/>
                  </a:lnTo>
                  <a:lnTo>
                    <a:pt x="444406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180679" y="9154901"/>
              <a:ext cx="399415" cy="76200"/>
            </a:xfrm>
            <a:custGeom>
              <a:avLst/>
              <a:gdLst/>
              <a:ahLst/>
              <a:cxnLst/>
              <a:rect l="l" t="t" r="r" b="b"/>
              <a:pathLst>
                <a:path w="399414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99414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99414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99414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99414" h="76200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99414" h="76200">
                  <a:moveTo>
                    <a:pt x="87780" y="30437"/>
                  </a:moveTo>
                  <a:lnTo>
                    <a:pt x="73997" y="30437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7"/>
                  </a:lnTo>
                  <a:close/>
                </a:path>
                <a:path w="399414" h="76200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7"/>
                  </a:lnTo>
                  <a:lnTo>
                    <a:pt x="87780" y="30437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99414" h="76200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99414" h="76200">
                  <a:moveTo>
                    <a:pt x="113083" y="54364"/>
                  </a:moveTo>
                  <a:lnTo>
                    <a:pt x="104329" y="54364"/>
                  </a:lnTo>
                  <a:lnTo>
                    <a:pt x="104329" y="64196"/>
                  </a:lnTo>
                  <a:lnTo>
                    <a:pt x="108280" y="64196"/>
                  </a:lnTo>
                  <a:lnTo>
                    <a:pt x="108280" y="66081"/>
                  </a:lnTo>
                  <a:lnTo>
                    <a:pt x="107971" y="67727"/>
                  </a:lnTo>
                  <a:lnTo>
                    <a:pt x="107921" y="67996"/>
                  </a:lnTo>
                  <a:lnTo>
                    <a:pt x="107202" y="69942"/>
                  </a:lnTo>
                  <a:lnTo>
                    <a:pt x="106483" y="71977"/>
                  </a:lnTo>
                  <a:lnTo>
                    <a:pt x="105404" y="74012"/>
                  </a:lnTo>
                  <a:lnTo>
                    <a:pt x="104060" y="75957"/>
                  </a:lnTo>
                  <a:lnTo>
                    <a:pt x="109582" y="75957"/>
                  </a:lnTo>
                  <a:lnTo>
                    <a:pt x="112976" y="66081"/>
                  </a:lnTo>
                  <a:lnTo>
                    <a:pt x="113083" y="54364"/>
                  </a:lnTo>
                  <a:close/>
                </a:path>
                <a:path w="399414" h="76200">
                  <a:moveTo>
                    <a:pt x="167897" y="942"/>
                  </a:moveTo>
                  <a:lnTo>
                    <a:pt x="126102" y="942"/>
                  </a:lnTo>
                  <a:lnTo>
                    <a:pt x="126102" y="7811"/>
                  </a:lnTo>
                  <a:lnTo>
                    <a:pt x="160086" y="7811"/>
                  </a:lnTo>
                  <a:lnTo>
                    <a:pt x="156195" y="13437"/>
                  </a:lnTo>
                  <a:lnTo>
                    <a:pt x="138208" y="55756"/>
                  </a:lnTo>
                  <a:lnTo>
                    <a:pt x="137774" y="60006"/>
                  </a:lnTo>
                  <a:lnTo>
                    <a:pt x="137774" y="64196"/>
                  </a:lnTo>
                  <a:lnTo>
                    <a:pt x="146214" y="64196"/>
                  </a:lnTo>
                  <a:lnTo>
                    <a:pt x="146214" y="58360"/>
                  </a:lnTo>
                  <a:lnTo>
                    <a:pt x="146872" y="52718"/>
                  </a:lnTo>
                  <a:lnTo>
                    <a:pt x="148189" y="47271"/>
                  </a:lnTo>
                  <a:lnTo>
                    <a:pt x="149536" y="41824"/>
                  </a:lnTo>
                  <a:lnTo>
                    <a:pt x="151541" y="36302"/>
                  </a:lnTo>
                  <a:lnTo>
                    <a:pt x="154205" y="30706"/>
                  </a:lnTo>
                  <a:lnTo>
                    <a:pt x="155521" y="27893"/>
                  </a:lnTo>
                  <a:lnTo>
                    <a:pt x="167897" y="7497"/>
                  </a:lnTo>
                  <a:lnTo>
                    <a:pt x="167897" y="942"/>
                  </a:lnTo>
                  <a:close/>
                </a:path>
                <a:path w="399414" h="76200">
                  <a:moveTo>
                    <a:pt x="205741" y="0"/>
                  </a:moveTo>
                  <a:lnTo>
                    <a:pt x="190627" y="0"/>
                  </a:lnTo>
                  <a:lnTo>
                    <a:pt x="184996" y="2738"/>
                  </a:lnTo>
                  <a:lnTo>
                    <a:pt x="177923" y="13542"/>
                  </a:lnTo>
                  <a:lnTo>
                    <a:pt x="176199" y="21488"/>
                  </a:lnTo>
                  <a:lnTo>
                    <a:pt x="176218" y="43440"/>
                  </a:lnTo>
                  <a:lnTo>
                    <a:pt x="177983" y="51252"/>
                  </a:lnTo>
                  <a:lnTo>
                    <a:pt x="185285" y="62325"/>
                  </a:lnTo>
                  <a:lnTo>
                    <a:pt x="190747" y="65093"/>
                  </a:lnTo>
                  <a:lnTo>
                    <a:pt x="205292" y="65093"/>
                  </a:lnTo>
                  <a:lnTo>
                    <a:pt x="210754" y="62325"/>
                  </a:lnTo>
                  <a:lnTo>
                    <a:pt x="213338" y="58494"/>
                  </a:lnTo>
                  <a:lnTo>
                    <a:pt x="194937" y="58494"/>
                  </a:lnTo>
                  <a:lnTo>
                    <a:pt x="192333" y="57581"/>
                  </a:lnTo>
                  <a:lnTo>
                    <a:pt x="184327" y="38532"/>
                  </a:lnTo>
                  <a:lnTo>
                    <a:pt x="184327" y="26441"/>
                  </a:lnTo>
                  <a:lnTo>
                    <a:pt x="194997" y="6554"/>
                  </a:lnTo>
                  <a:lnTo>
                    <a:pt x="213704" y="6554"/>
                  </a:lnTo>
                  <a:lnTo>
                    <a:pt x="211233" y="2738"/>
                  </a:lnTo>
                  <a:lnTo>
                    <a:pt x="205741" y="0"/>
                  </a:lnTo>
                  <a:close/>
                </a:path>
                <a:path w="399414" h="76200">
                  <a:moveTo>
                    <a:pt x="213704" y="6554"/>
                  </a:moveTo>
                  <a:lnTo>
                    <a:pt x="201521" y="6554"/>
                  </a:lnTo>
                  <a:lnTo>
                    <a:pt x="204140" y="7452"/>
                  </a:lnTo>
                  <a:lnTo>
                    <a:pt x="208150" y="11043"/>
                  </a:lnTo>
                  <a:lnTo>
                    <a:pt x="209602" y="13856"/>
                  </a:lnTo>
                  <a:lnTo>
                    <a:pt x="210500" y="17687"/>
                  </a:lnTo>
                  <a:lnTo>
                    <a:pt x="211427" y="21488"/>
                  </a:lnTo>
                  <a:lnTo>
                    <a:pt x="211891" y="26441"/>
                  </a:lnTo>
                  <a:lnTo>
                    <a:pt x="211891" y="41345"/>
                  </a:lnTo>
                  <a:lnTo>
                    <a:pt x="210886" y="47271"/>
                  </a:lnTo>
                  <a:lnTo>
                    <a:pt x="210784" y="47870"/>
                  </a:lnTo>
                  <a:lnTo>
                    <a:pt x="206355" y="56369"/>
                  </a:lnTo>
                  <a:lnTo>
                    <a:pt x="202868" y="58494"/>
                  </a:lnTo>
                  <a:lnTo>
                    <a:pt x="213338" y="58494"/>
                  </a:lnTo>
                  <a:lnTo>
                    <a:pt x="218186" y="51252"/>
                  </a:lnTo>
                  <a:lnTo>
                    <a:pt x="219003" y="47870"/>
                  </a:lnTo>
                  <a:lnTo>
                    <a:pt x="220030" y="43440"/>
                  </a:lnTo>
                  <a:lnTo>
                    <a:pt x="220038" y="21488"/>
                  </a:lnTo>
                  <a:lnTo>
                    <a:pt x="218362" y="13856"/>
                  </a:lnTo>
                  <a:lnTo>
                    <a:pt x="218293" y="13542"/>
                  </a:lnTo>
                  <a:lnTo>
                    <a:pt x="216611" y="11043"/>
                  </a:lnTo>
                  <a:lnTo>
                    <a:pt x="213704" y="6554"/>
                  </a:lnTo>
                  <a:close/>
                </a:path>
                <a:path w="399414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99414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99414" h="76200">
                  <a:moveTo>
                    <a:pt x="292069" y="54364"/>
                  </a:moveTo>
                  <a:lnTo>
                    <a:pt x="283315" y="54364"/>
                  </a:lnTo>
                  <a:lnTo>
                    <a:pt x="283315" y="64196"/>
                  </a:lnTo>
                  <a:lnTo>
                    <a:pt x="292069" y="64196"/>
                  </a:lnTo>
                  <a:lnTo>
                    <a:pt x="292069" y="54364"/>
                  </a:lnTo>
                  <a:close/>
                </a:path>
                <a:path w="399414" h="76200">
                  <a:moveTo>
                    <a:pt x="333684" y="0"/>
                  </a:moveTo>
                  <a:lnTo>
                    <a:pt x="318570" y="0"/>
                  </a:lnTo>
                  <a:lnTo>
                    <a:pt x="312939" y="2738"/>
                  </a:lnTo>
                  <a:lnTo>
                    <a:pt x="305866" y="13542"/>
                  </a:lnTo>
                  <a:lnTo>
                    <a:pt x="304142" y="21488"/>
                  </a:lnTo>
                  <a:lnTo>
                    <a:pt x="304161" y="43440"/>
                  </a:lnTo>
                  <a:lnTo>
                    <a:pt x="305926" y="51252"/>
                  </a:lnTo>
                  <a:lnTo>
                    <a:pt x="313228" y="62325"/>
                  </a:lnTo>
                  <a:lnTo>
                    <a:pt x="318690" y="65093"/>
                  </a:lnTo>
                  <a:lnTo>
                    <a:pt x="333235" y="65093"/>
                  </a:lnTo>
                  <a:lnTo>
                    <a:pt x="338698" y="62325"/>
                  </a:lnTo>
                  <a:lnTo>
                    <a:pt x="341281" y="58494"/>
                  </a:lnTo>
                  <a:lnTo>
                    <a:pt x="322880" y="58494"/>
                  </a:lnTo>
                  <a:lnTo>
                    <a:pt x="320276" y="57581"/>
                  </a:lnTo>
                  <a:lnTo>
                    <a:pt x="312271" y="38532"/>
                  </a:lnTo>
                  <a:lnTo>
                    <a:pt x="312271" y="26441"/>
                  </a:lnTo>
                  <a:lnTo>
                    <a:pt x="322940" y="6554"/>
                  </a:lnTo>
                  <a:lnTo>
                    <a:pt x="341647" y="6554"/>
                  </a:lnTo>
                  <a:lnTo>
                    <a:pt x="339176" y="2738"/>
                  </a:lnTo>
                  <a:lnTo>
                    <a:pt x="333684" y="0"/>
                  </a:lnTo>
                  <a:close/>
                </a:path>
                <a:path w="399414" h="76200">
                  <a:moveTo>
                    <a:pt x="341647" y="6554"/>
                  </a:moveTo>
                  <a:lnTo>
                    <a:pt x="329464" y="6554"/>
                  </a:lnTo>
                  <a:lnTo>
                    <a:pt x="332083" y="7452"/>
                  </a:lnTo>
                  <a:lnTo>
                    <a:pt x="336093" y="11043"/>
                  </a:lnTo>
                  <a:lnTo>
                    <a:pt x="337545" y="13856"/>
                  </a:lnTo>
                  <a:lnTo>
                    <a:pt x="338443" y="17687"/>
                  </a:lnTo>
                  <a:lnTo>
                    <a:pt x="339371" y="21488"/>
                  </a:lnTo>
                  <a:lnTo>
                    <a:pt x="339834" y="26441"/>
                  </a:lnTo>
                  <a:lnTo>
                    <a:pt x="339834" y="41345"/>
                  </a:lnTo>
                  <a:lnTo>
                    <a:pt x="338829" y="47271"/>
                  </a:lnTo>
                  <a:lnTo>
                    <a:pt x="338727" y="47870"/>
                  </a:lnTo>
                  <a:lnTo>
                    <a:pt x="334298" y="56369"/>
                  </a:lnTo>
                  <a:lnTo>
                    <a:pt x="330811" y="58494"/>
                  </a:lnTo>
                  <a:lnTo>
                    <a:pt x="341281" y="58494"/>
                  </a:lnTo>
                  <a:lnTo>
                    <a:pt x="346129" y="51252"/>
                  </a:lnTo>
                  <a:lnTo>
                    <a:pt x="346946" y="47870"/>
                  </a:lnTo>
                  <a:lnTo>
                    <a:pt x="347973" y="43440"/>
                  </a:lnTo>
                  <a:lnTo>
                    <a:pt x="347981" y="21488"/>
                  </a:lnTo>
                  <a:lnTo>
                    <a:pt x="346305" y="13856"/>
                  </a:lnTo>
                  <a:lnTo>
                    <a:pt x="346236" y="13542"/>
                  </a:lnTo>
                  <a:lnTo>
                    <a:pt x="344554" y="11043"/>
                  </a:lnTo>
                  <a:lnTo>
                    <a:pt x="341647" y="6554"/>
                  </a:lnTo>
                  <a:close/>
                </a:path>
                <a:path w="399414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399414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4095" y="10980550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9765331"/>
              <a:ext cx="91875" cy="10208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0541" y="9759414"/>
              <a:ext cx="398145" cy="114300"/>
            </a:xfrm>
            <a:custGeom>
              <a:avLst/>
              <a:gdLst/>
              <a:ahLst/>
              <a:cxnLst/>
              <a:rect l="l" t="t" r="r" b="b"/>
              <a:pathLst>
                <a:path w="398144" h="114300">
                  <a:moveTo>
                    <a:pt x="12569" y="4489"/>
                  </a:moveTo>
                  <a:lnTo>
                    <a:pt x="0" y="4489"/>
                  </a:lnTo>
                  <a:lnTo>
                    <a:pt x="32442" y="53870"/>
                  </a:lnTo>
                  <a:lnTo>
                    <a:pt x="32442" y="88826"/>
                  </a:lnTo>
                  <a:lnTo>
                    <a:pt x="43814" y="88826"/>
                  </a:lnTo>
                  <a:lnTo>
                    <a:pt x="43814" y="53870"/>
                  </a:lnTo>
                  <a:lnTo>
                    <a:pt x="49893" y="44652"/>
                  </a:lnTo>
                  <a:lnTo>
                    <a:pt x="38248" y="44652"/>
                  </a:lnTo>
                  <a:lnTo>
                    <a:pt x="12569" y="4489"/>
                  </a:lnTo>
                  <a:close/>
                </a:path>
                <a:path w="398144" h="114300">
                  <a:moveTo>
                    <a:pt x="76376" y="4489"/>
                  </a:moveTo>
                  <a:lnTo>
                    <a:pt x="63806" y="4489"/>
                  </a:lnTo>
                  <a:lnTo>
                    <a:pt x="38248" y="44652"/>
                  </a:lnTo>
                  <a:lnTo>
                    <a:pt x="49893" y="44652"/>
                  </a:lnTo>
                  <a:lnTo>
                    <a:pt x="76376" y="4489"/>
                  </a:lnTo>
                  <a:close/>
                </a:path>
                <a:path w="398144" h="114300">
                  <a:moveTo>
                    <a:pt x="91041" y="24062"/>
                  </a:moveTo>
                  <a:lnTo>
                    <a:pt x="80207" y="24062"/>
                  </a:lnTo>
                  <a:lnTo>
                    <a:pt x="80207" y="75359"/>
                  </a:lnTo>
                  <a:lnTo>
                    <a:pt x="81843" y="81205"/>
                  </a:lnTo>
                  <a:lnTo>
                    <a:pt x="85115" y="84756"/>
                  </a:lnTo>
                  <a:lnTo>
                    <a:pt x="88427" y="88268"/>
                  </a:lnTo>
                  <a:lnTo>
                    <a:pt x="93635" y="90024"/>
                  </a:lnTo>
                  <a:lnTo>
                    <a:pt x="105566" y="90024"/>
                  </a:lnTo>
                  <a:lnTo>
                    <a:pt x="109597" y="89106"/>
                  </a:lnTo>
                  <a:lnTo>
                    <a:pt x="116101" y="85395"/>
                  </a:lnTo>
                  <a:lnTo>
                    <a:pt x="118974" y="82222"/>
                  </a:lnTo>
                  <a:lnTo>
                    <a:pt x="119261" y="81704"/>
                  </a:lnTo>
                  <a:lnTo>
                    <a:pt x="99521" y="81704"/>
                  </a:lnTo>
                  <a:lnTo>
                    <a:pt x="96069" y="80566"/>
                  </a:lnTo>
                  <a:lnTo>
                    <a:pt x="94034" y="78292"/>
                  </a:lnTo>
                  <a:lnTo>
                    <a:pt x="92039" y="75977"/>
                  </a:lnTo>
                  <a:lnTo>
                    <a:pt x="91041" y="71588"/>
                  </a:lnTo>
                  <a:lnTo>
                    <a:pt x="91041" y="24062"/>
                  </a:lnTo>
                  <a:close/>
                </a:path>
                <a:path w="398144" h="114300">
                  <a:moveTo>
                    <a:pt x="131977" y="77753"/>
                  </a:moveTo>
                  <a:lnTo>
                    <a:pt x="121628" y="77753"/>
                  </a:lnTo>
                  <a:lnTo>
                    <a:pt x="121673" y="79928"/>
                  </a:lnTo>
                  <a:lnTo>
                    <a:pt x="121780" y="84098"/>
                  </a:lnTo>
                  <a:lnTo>
                    <a:pt x="121867" y="86013"/>
                  </a:lnTo>
                  <a:lnTo>
                    <a:pt x="121987" y="87689"/>
                  </a:lnTo>
                  <a:lnTo>
                    <a:pt x="122107" y="88826"/>
                  </a:lnTo>
                  <a:lnTo>
                    <a:pt x="132282" y="88826"/>
                  </a:lnTo>
                  <a:lnTo>
                    <a:pt x="132163" y="87988"/>
                  </a:lnTo>
                  <a:lnTo>
                    <a:pt x="132049" y="86013"/>
                  </a:lnTo>
                  <a:lnTo>
                    <a:pt x="131977" y="77753"/>
                  </a:lnTo>
                  <a:close/>
                </a:path>
                <a:path w="398144" h="114300">
                  <a:moveTo>
                    <a:pt x="131923" y="24062"/>
                  </a:moveTo>
                  <a:lnTo>
                    <a:pt x="121149" y="24062"/>
                  </a:lnTo>
                  <a:lnTo>
                    <a:pt x="121149" y="67897"/>
                  </a:lnTo>
                  <a:lnTo>
                    <a:pt x="119653" y="72825"/>
                  </a:lnTo>
                  <a:lnTo>
                    <a:pt x="113667" y="79928"/>
                  </a:lnTo>
                  <a:lnTo>
                    <a:pt x="109577" y="81704"/>
                  </a:lnTo>
                  <a:lnTo>
                    <a:pt x="119261" y="81704"/>
                  </a:lnTo>
                  <a:lnTo>
                    <a:pt x="121448" y="77753"/>
                  </a:lnTo>
                  <a:lnTo>
                    <a:pt x="131977" y="77753"/>
                  </a:lnTo>
                  <a:lnTo>
                    <a:pt x="131923" y="24062"/>
                  </a:lnTo>
                  <a:close/>
                </a:path>
                <a:path w="398144" h="114300">
                  <a:moveTo>
                    <a:pt x="152394" y="24062"/>
                  </a:moveTo>
                  <a:lnTo>
                    <a:pt x="140902" y="24062"/>
                  </a:lnTo>
                  <a:lnTo>
                    <a:pt x="164425" y="88826"/>
                  </a:lnTo>
                  <a:lnTo>
                    <a:pt x="177175" y="88826"/>
                  </a:lnTo>
                  <a:lnTo>
                    <a:pt x="180326" y="80387"/>
                  </a:lnTo>
                  <a:lnTo>
                    <a:pt x="170770" y="80387"/>
                  </a:lnTo>
                  <a:lnTo>
                    <a:pt x="167398" y="68595"/>
                  </a:lnTo>
                  <a:lnTo>
                    <a:pt x="166919" y="66999"/>
                  </a:lnTo>
                  <a:lnTo>
                    <a:pt x="152394" y="24062"/>
                  </a:lnTo>
                  <a:close/>
                </a:path>
                <a:path w="398144" h="114300">
                  <a:moveTo>
                    <a:pt x="201357" y="24062"/>
                  </a:moveTo>
                  <a:lnTo>
                    <a:pt x="189924" y="24062"/>
                  </a:lnTo>
                  <a:lnTo>
                    <a:pt x="174760" y="67557"/>
                  </a:lnTo>
                  <a:lnTo>
                    <a:pt x="173763" y="70570"/>
                  </a:lnTo>
                  <a:lnTo>
                    <a:pt x="172266" y="75538"/>
                  </a:lnTo>
                  <a:lnTo>
                    <a:pt x="171787" y="77214"/>
                  </a:lnTo>
                  <a:lnTo>
                    <a:pt x="171289" y="78830"/>
                  </a:lnTo>
                  <a:lnTo>
                    <a:pt x="170770" y="80387"/>
                  </a:lnTo>
                  <a:lnTo>
                    <a:pt x="180326" y="80387"/>
                  </a:lnTo>
                  <a:lnTo>
                    <a:pt x="201357" y="24062"/>
                  </a:lnTo>
                  <a:close/>
                </a:path>
                <a:path w="398144" h="114300">
                  <a:moveTo>
                    <a:pt x="257060" y="31065"/>
                  </a:moveTo>
                  <a:lnTo>
                    <a:pt x="240383" y="31065"/>
                  </a:lnTo>
                  <a:lnTo>
                    <a:pt x="243895" y="32202"/>
                  </a:lnTo>
                  <a:lnTo>
                    <a:pt x="248364" y="36751"/>
                  </a:lnTo>
                  <a:lnTo>
                    <a:pt x="249428" y="40343"/>
                  </a:lnTo>
                  <a:lnTo>
                    <a:pt x="249481" y="49321"/>
                  </a:lnTo>
                  <a:lnTo>
                    <a:pt x="225120" y="49800"/>
                  </a:lnTo>
                  <a:lnTo>
                    <a:pt x="217997" y="51715"/>
                  </a:lnTo>
                  <a:lnTo>
                    <a:pt x="209178" y="58898"/>
                  </a:lnTo>
                  <a:lnTo>
                    <a:pt x="206983" y="64046"/>
                  </a:lnTo>
                  <a:lnTo>
                    <a:pt x="206983" y="76735"/>
                  </a:lnTo>
                  <a:lnTo>
                    <a:pt x="208619" y="81444"/>
                  </a:lnTo>
                  <a:lnTo>
                    <a:pt x="215316" y="88467"/>
                  </a:lnTo>
                  <a:lnTo>
                    <a:pt x="215618" y="88467"/>
                  </a:lnTo>
                  <a:lnTo>
                    <a:pt x="220052" y="90024"/>
                  </a:lnTo>
                  <a:lnTo>
                    <a:pt x="231784" y="90024"/>
                  </a:lnTo>
                  <a:lnTo>
                    <a:pt x="236126" y="89026"/>
                  </a:lnTo>
                  <a:lnTo>
                    <a:pt x="236603" y="88787"/>
                  </a:lnTo>
                  <a:lnTo>
                    <a:pt x="243515" y="84896"/>
                  </a:lnTo>
                  <a:lnTo>
                    <a:pt x="246125" y="82043"/>
                  </a:lnTo>
                  <a:lnTo>
                    <a:pt x="225781" y="82043"/>
                  </a:lnTo>
                  <a:lnTo>
                    <a:pt x="222955" y="81045"/>
                  </a:lnTo>
                  <a:lnTo>
                    <a:pt x="220870" y="79070"/>
                  </a:lnTo>
                  <a:lnTo>
                    <a:pt x="218994" y="77154"/>
                  </a:lnTo>
                  <a:lnTo>
                    <a:pt x="218056" y="74441"/>
                  </a:lnTo>
                  <a:lnTo>
                    <a:pt x="218056" y="67697"/>
                  </a:lnTo>
                  <a:lnTo>
                    <a:pt x="226197" y="58659"/>
                  </a:lnTo>
                  <a:lnTo>
                    <a:pt x="228831" y="57661"/>
                  </a:lnTo>
                  <a:lnTo>
                    <a:pt x="232661" y="57142"/>
                  </a:lnTo>
                  <a:lnTo>
                    <a:pt x="235724" y="57142"/>
                  </a:lnTo>
                  <a:lnTo>
                    <a:pt x="249481" y="56863"/>
                  </a:lnTo>
                  <a:lnTo>
                    <a:pt x="260375" y="56863"/>
                  </a:lnTo>
                  <a:lnTo>
                    <a:pt x="260375" y="37589"/>
                  </a:lnTo>
                  <a:lnTo>
                    <a:pt x="258320" y="32202"/>
                  </a:lnTo>
                  <a:lnTo>
                    <a:pt x="257060" y="31065"/>
                  </a:lnTo>
                  <a:close/>
                </a:path>
                <a:path w="398144" h="114300">
                  <a:moveTo>
                    <a:pt x="260496" y="76436"/>
                  </a:moveTo>
                  <a:lnTo>
                    <a:pt x="249840" y="76436"/>
                  </a:lnTo>
                  <a:lnTo>
                    <a:pt x="249856" y="76735"/>
                  </a:lnTo>
                  <a:lnTo>
                    <a:pt x="254799" y="88467"/>
                  </a:lnTo>
                  <a:lnTo>
                    <a:pt x="254953" y="88467"/>
                  </a:lnTo>
                  <a:lnTo>
                    <a:pt x="257642" y="89425"/>
                  </a:lnTo>
                  <a:lnTo>
                    <a:pt x="263727" y="89425"/>
                  </a:lnTo>
                  <a:lnTo>
                    <a:pt x="267219" y="89026"/>
                  </a:lnTo>
                  <a:lnTo>
                    <a:pt x="268595" y="88787"/>
                  </a:lnTo>
                  <a:lnTo>
                    <a:pt x="269952" y="88467"/>
                  </a:lnTo>
                  <a:lnTo>
                    <a:pt x="269952" y="82182"/>
                  </a:lnTo>
                  <a:lnTo>
                    <a:pt x="264066" y="82182"/>
                  </a:lnTo>
                  <a:lnTo>
                    <a:pt x="262590" y="81444"/>
                  </a:lnTo>
                  <a:lnTo>
                    <a:pt x="262294" y="81045"/>
                  </a:lnTo>
                  <a:lnTo>
                    <a:pt x="260794" y="78152"/>
                  </a:lnTo>
                  <a:lnTo>
                    <a:pt x="260673" y="77454"/>
                  </a:lnTo>
                  <a:lnTo>
                    <a:pt x="260548" y="76735"/>
                  </a:lnTo>
                  <a:lnTo>
                    <a:pt x="260496" y="76436"/>
                  </a:lnTo>
                  <a:close/>
                </a:path>
                <a:path w="398144" h="114300">
                  <a:moveTo>
                    <a:pt x="269952" y="81763"/>
                  </a:moveTo>
                  <a:lnTo>
                    <a:pt x="268715" y="82043"/>
                  </a:lnTo>
                  <a:lnTo>
                    <a:pt x="267538" y="82182"/>
                  </a:lnTo>
                  <a:lnTo>
                    <a:pt x="269952" y="82182"/>
                  </a:lnTo>
                  <a:lnTo>
                    <a:pt x="269952" y="81763"/>
                  </a:lnTo>
                  <a:close/>
                </a:path>
                <a:path w="398144" h="114300">
                  <a:moveTo>
                    <a:pt x="260375" y="56863"/>
                  </a:moveTo>
                  <a:lnTo>
                    <a:pt x="249481" y="56863"/>
                  </a:lnTo>
                  <a:lnTo>
                    <a:pt x="249481" y="65502"/>
                  </a:lnTo>
                  <a:lnTo>
                    <a:pt x="248583" y="68735"/>
                  </a:lnTo>
                  <a:lnTo>
                    <a:pt x="245032" y="75000"/>
                  </a:lnTo>
                  <a:lnTo>
                    <a:pt x="242618" y="77454"/>
                  </a:lnTo>
                  <a:lnTo>
                    <a:pt x="236512" y="81045"/>
                  </a:lnTo>
                  <a:lnTo>
                    <a:pt x="232610" y="82043"/>
                  </a:lnTo>
                  <a:lnTo>
                    <a:pt x="246125" y="82043"/>
                  </a:lnTo>
                  <a:lnTo>
                    <a:pt x="246673" y="81444"/>
                  </a:lnTo>
                  <a:lnTo>
                    <a:pt x="246916" y="81045"/>
                  </a:lnTo>
                  <a:lnTo>
                    <a:pt x="249481" y="76436"/>
                  </a:lnTo>
                  <a:lnTo>
                    <a:pt x="260496" y="76436"/>
                  </a:lnTo>
                  <a:lnTo>
                    <a:pt x="260375" y="56863"/>
                  </a:lnTo>
                  <a:close/>
                </a:path>
                <a:path w="398144" h="114300">
                  <a:moveTo>
                    <a:pt x="243974" y="22865"/>
                  </a:moveTo>
                  <a:lnTo>
                    <a:pt x="235834" y="22865"/>
                  </a:lnTo>
                  <a:lnTo>
                    <a:pt x="225501" y="23957"/>
                  </a:lnTo>
                  <a:lnTo>
                    <a:pt x="217727" y="27234"/>
                  </a:lnTo>
                  <a:lnTo>
                    <a:pt x="212512" y="32696"/>
                  </a:lnTo>
                  <a:lnTo>
                    <a:pt x="209856" y="40343"/>
                  </a:lnTo>
                  <a:lnTo>
                    <a:pt x="221109" y="41360"/>
                  </a:lnTo>
                  <a:lnTo>
                    <a:pt x="221548" y="37769"/>
                  </a:lnTo>
                  <a:lnTo>
                    <a:pt x="222865" y="35155"/>
                  </a:lnTo>
                  <a:lnTo>
                    <a:pt x="227254" y="31883"/>
                  </a:lnTo>
                  <a:lnTo>
                    <a:pt x="230766" y="31065"/>
                  </a:lnTo>
                  <a:lnTo>
                    <a:pt x="257060" y="31065"/>
                  </a:lnTo>
                  <a:lnTo>
                    <a:pt x="250100" y="24740"/>
                  </a:lnTo>
                  <a:lnTo>
                    <a:pt x="243974" y="22865"/>
                  </a:lnTo>
                  <a:close/>
                </a:path>
                <a:path w="398144" h="114300">
                  <a:moveTo>
                    <a:pt x="288328" y="24062"/>
                  </a:moveTo>
                  <a:lnTo>
                    <a:pt x="278152" y="24062"/>
                  </a:lnTo>
                  <a:lnTo>
                    <a:pt x="278272" y="26815"/>
                  </a:lnTo>
                  <a:lnTo>
                    <a:pt x="278392" y="31963"/>
                  </a:lnTo>
                  <a:lnTo>
                    <a:pt x="278511" y="88826"/>
                  </a:lnTo>
                  <a:lnTo>
                    <a:pt x="289286" y="88826"/>
                  </a:lnTo>
                  <a:lnTo>
                    <a:pt x="289286" y="47885"/>
                  </a:lnTo>
                  <a:lnTo>
                    <a:pt x="290463" y="42378"/>
                  </a:lnTo>
                  <a:lnTo>
                    <a:pt x="293573" y="37290"/>
                  </a:lnTo>
                  <a:lnTo>
                    <a:pt x="288807" y="37290"/>
                  </a:lnTo>
                  <a:lnTo>
                    <a:pt x="288688" y="32940"/>
                  </a:lnTo>
                  <a:lnTo>
                    <a:pt x="288579" y="30347"/>
                  </a:lnTo>
                  <a:lnTo>
                    <a:pt x="288481" y="28192"/>
                  </a:lnTo>
                  <a:lnTo>
                    <a:pt x="288361" y="24820"/>
                  </a:lnTo>
                  <a:lnTo>
                    <a:pt x="288328" y="24062"/>
                  </a:lnTo>
                  <a:close/>
                </a:path>
                <a:path w="398144" h="114300">
                  <a:moveTo>
                    <a:pt x="305906" y="22865"/>
                  </a:moveTo>
                  <a:lnTo>
                    <a:pt x="301796" y="22865"/>
                  </a:lnTo>
                  <a:lnTo>
                    <a:pt x="299581" y="23264"/>
                  </a:lnTo>
                  <a:lnTo>
                    <a:pt x="297785" y="24062"/>
                  </a:lnTo>
                  <a:lnTo>
                    <a:pt x="295990" y="24820"/>
                  </a:lnTo>
                  <a:lnTo>
                    <a:pt x="289046" y="37290"/>
                  </a:lnTo>
                  <a:lnTo>
                    <a:pt x="293573" y="37290"/>
                  </a:lnTo>
                  <a:lnTo>
                    <a:pt x="295172" y="34676"/>
                  </a:lnTo>
                  <a:lnTo>
                    <a:pt x="298583" y="32741"/>
                  </a:lnTo>
                  <a:lnTo>
                    <a:pt x="308799" y="32741"/>
                  </a:lnTo>
                  <a:lnTo>
                    <a:pt x="308799" y="23463"/>
                  </a:lnTo>
                  <a:lnTo>
                    <a:pt x="307362" y="23064"/>
                  </a:lnTo>
                  <a:lnTo>
                    <a:pt x="305906" y="22865"/>
                  </a:lnTo>
                  <a:close/>
                </a:path>
                <a:path w="398144" h="114300">
                  <a:moveTo>
                    <a:pt x="308799" y="32741"/>
                  </a:moveTo>
                  <a:lnTo>
                    <a:pt x="305527" y="32741"/>
                  </a:lnTo>
                  <a:lnTo>
                    <a:pt x="307442" y="32940"/>
                  </a:lnTo>
                  <a:lnTo>
                    <a:pt x="308935" y="33379"/>
                  </a:lnTo>
                  <a:lnTo>
                    <a:pt x="308799" y="33379"/>
                  </a:lnTo>
                  <a:lnTo>
                    <a:pt x="308799" y="32741"/>
                  </a:lnTo>
                  <a:close/>
                </a:path>
                <a:path w="398144" h="114300">
                  <a:moveTo>
                    <a:pt x="398045" y="24062"/>
                  </a:moveTo>
                  <a:lnTo>
                    <a:pt x="387271" y="24062"/>
                  </a:lnTo>
                  <a:lnTo>
                    <a:pt x="387271" y="99381"/>
                  </a:lnTo>
                  <a:lnTo>
                    <a:pt x="386712" y="102174"/>
                  </a:lnTo>
                  <a:lnTo>
                    <a:pt x="384477" y="105048"/>
                  </a:lnTo>
                  <a:lnTo>
                    <a:pt x="382542" y="105766"/>
                  </a:lnTo>
                  <a:lnTo>
                    <a:pt x="376077" y="105766"/>
                  </a:lnTo>
                  <a:lnTo>
                    <a:pt x="376077" y="113727"/>
                  </a:lnTo>
                  <a:lnTo>
                    <a:pt x="378033" y="114086"/>
                  </a:lnTo>
                  <a:lnTo>
                    <a:pt x="380567" y="114265"/>
                  </a:lnTo>
                  <a:lnTo>
                    <a:pt x="388468" y="114265"/>
                  </a:lnTo>
                  <a:lnTo>
                    <a:pt x="392059" y="112889"/>
                  </a:lnTo>
                  <a:lnTo>
                    <a:pt x="396848" y="107382"/>
                  </a:lnTo>
                  <a:lnTo>
                    <a:pt x="398045" y="102953"/>
                  </a:lnTo>
                  <a:lnTo>
                    <a:pt x="398045" y="24062"/>
                  </a:lnTo>
                  <a:close/>
                </a:path>
                <a:path w="398144" h="114300">
                  <a:moveTo>
                    <a:pt x="376077" y="105048"/>
                  </a:moveTo>
                  <a:lnTo>
                    <a:pt x="373204" y="105048"/>
                  </a:lnTo>
                  <a:lnTo>
                    <a:pt x="378951" y="105766"/>
                  </a:lnTo>
                  <a:lnTo>
                    <a:pt x="376077" y="105766"/>
                  </a:lnTo>
                  <a:lnTo>
                    <a:pt x="376077" y="105048"/>
                  </a:lnTo>
                  <a:close/>
                </a:path>
                <a:path w="398144" h="114300">
                  <a:moveTo>
                    <a:pt x="366119" y="31065"/>
                  </a:moveTo>
                  <a:lnTo>
                    <a:pt x="349441" y="31065"/>
                  </a:lnTo>
                  <a:lnTo>
                    <a:pt x="352953" y="32202"/>
                  </a:lnTo>
                  <a:lnTo>
                    <a:pt x="357422" y="36751"/>
                  </a:lnTo>
                  <a:lnTo>
                    <a:pt x="358486" y="40343"/>
                  </a:lnTo>
                  <a:lnTo>
                    <a:pt x="358540" y="49321"/>
                  </a:lnTo>
                  <a:lnTo>
                    <a:pt x="334178" y="49800"/>
                  </a:lnTo>
                  <a:lnTo>
                    <a:pt x="327055" y="51715"/>
                  </a:lnTo>
                  <a:lnTo>
                    <a:pt x="318236" y="58898"/>
                  </a:lnTo>
                  <a:lnTo>
                    <a:pt x="316041" y="64046"/>
                  </a:lnTo>
                  <a:lnTo>
                    <a:pt x="316041" y="76735"/>
                  </a:lnTo>
                  <a:lnTo>
                    <a:pt x="317678" y="81444"/>
                  </a:lnTo>
                  <a:lnTo>
                    <a:pt x="324374" y="88467"/>
                  </a:lnTo>
                  <a:lnTo>
                    <a:pt x="324677" y="88467"/>
                  </a:lnTo>
                  <a:lnTo>
                    <a:pt x="329110" y="90024"/>
                  </a:lnTo>
                  <a:lnTo>
                    <a:pt x="340842" y="90024"/>
                  </a:lnTo>
                  <a:lnTo>
                    <a:pt x="345185" y="89026"/>
                  </a:lnTo>
                  <a:lnTo>
                    <a:pt x="345661" y="88787"/>
                  </a:lnTo>
                  <a:lnTo>
                    <a:pt x="352574" y="84896"/>
                  </a:lnTo>
                  <a:lnTo>
                    <a:pt x="355184" y="82043"/>
                  </a:lnTo>
                  <a:lnTo>
                    <a:pt x="334840" y="82043"/>
                  </a:lnTo>
                  <a:lnTo>
                    <a:pt x="332013" y="81045"/>
                  </a:lnTo>
                  <a:lnTo>
                    <a:pt x="329928" y="79070"/>
                  </a:lnTo>
                  <a:lnTo>
                    <a:pt x="328053" y="77154"/>
                  </a:lnTo>
                  <a:lnTo>
                    <a:pt x="327115" y="74441"/>
                  </a:lnTo>
                  <a:lnTo>
                    <a:pt x="327115" y="67697"/>
                  </a:lnTo>
                  <a:lnTo>
                    <a:pt x="335255" y="58659"/>
                  </a:lnTo>
                  <a:lnTo>
                    <a:pt x="337889" y="57661"/>
                  </a:lnTo>
                  <a:lnTo>
                    <a:pt x="341720" y="57142"/>
                  </a:lnTo>
                  <a:lnTo>
                    <a:pt x="344782" y="57142"/>
                  </a:lnTo>
                  <a:lnTo>
                    <a:pt x="358540" y="56863"/>
                  </a:lnTo>
                  <a:lnTo>
                    <a:pt x="369433" y="56863"/>
                  </a:lnTo>
                  <a:lnTo>
                    <a:pt x="369433" y="37589"/>
                  </a:lnTo>
                  <a:lnTo>
                    <a:pt x="367378" y="32202"/>
                  </a:lnTo>
                  <a:lnTo>
                    <a:pt x="366119" y="31065"/>
                  </a:lnTo>
                  <a:close/>
                </a:path>
                <a:path w="398144" h="114300">
                  <a:moveTo>
                    <a:pt x="369555" y="76436"/>
                  </a:moveTo>
                  <a:lnTo>
                    <a:pt x="358899" y="76436"/>
                  </a:lnTo>
                  <a:lnTo>
                    <a:pt x="358915" y="76735"/>
                  </a:lnTo>
                  <a:lnTo>
                    <a:pt x="363858" y="88467"/>
                  </a:lnTo>
                  <a:lnTo>
                    <a:pt x="364011" y="88467"/>
                  </a:lnTo>
                  <a:lnTo>
                    <a:pt x="366700" y="89425"/>
                  </a:lnTo>
                  <a:lnTo>
                    <a:pt x="372785" y="89425"/>
                  </a:lnTo>
                  <a:lnTo>
                    <a:pt x="376277" y="89026"/>
                  </a:lnTo>
                  <a:lnTo>
                    <a:pt x="377654" y="88787"/>
                  </a:lnTo>
                  <a:lnTo>
                    <a:pt x="379010" y="88467"/>
                  </a:lnTo>
                  <a:lnTo>
                    <a:pt x="379010" y="82182"/>
                  </a:lnTo>
                  <a:lnTo>
                    <a:pt x="373125" y="82182"/>
                  </a:lnTo>
                  <a:lnTo>
                    <a:pt x="371648" y="81444"/>
                  </a:lnTo>
                  <a:lnTo>
                    <a:pt x="371353" y="81045"/>
                  </a:lnTo>
                  <a:lnTo>
                    <a:pt x="369852" y="78152"/>
                  </a:lnTo>
                  <a:lnTo>
                    <a:pt x="369731" y="77454"/>
                  </a:lnTo>
                  <a:lnTo>
                    <a:pt x="369607" y="76735"/>
                  </a:lnTo>
                  <a:lnTo>
                    <a:pt x="369555" y="76436"/>
                  </a:lnTo>
                  <a:close/>
                </a:path>
                <a:path w="398144" h="114300">
                  <a:moveTo>
                    <a:pt x="379010" y="81763"/>
                  </a:moveTo>
                  <a:lnTo>
                    <a:pt x="377773" y="82043"/>
                  </a:lnTo>
                  <a:lnTo>
                    <a:pt x="376596" y="82182"/>
                  </a:lnTo>
                  <a:lnTo>
                    <a:pt x="379010" y="82182"/>
                  </a:lnTo>
                  <a:lnTo>
                    <a:pt x="379010" y="81763"/>
                  </a:lnTo>
                  <a:close/>
                </a:path>
                <a:path w="398144" h="114300">
                  <a:moveTo>
                    <a:pt x="369433" y="56863"/>
                  </a:moveTo>
                  <a:lnTo>
                    <a:pt x="358540" y="56863"/>
                  </a:lnTo>
                  <a:lnTo>
                    <a:pt x="358540" y="65502"/>
                  </a:lnTo>
                  <a:lnTo>
                    <a:pt x="357642" y="68735"/>
                  </a:lnTo>
                  <a:lnTo>
                    <a:pt x="354090" y="75000"/>
                  </a:lnTo>
                  <a:lnTo>
                    <a:pt x="351676" y="77454"/>
                  </a:lnTo>
                  <a:lnTo>
                    <a:pt x="345571" y="81045"/>
                  </a:lnTo>
                  <a:lnTo>
                    <a:pt x="341669" y="82043"/>
                  </a:lnTo>
                  <a:lnTo>
                    <a:pt x="355184" y="82043"/>
                  </a:lnTo>
                  <a:lnTo>
                    <a:pt x="355731" y="81444"/>
                  </a:lnTo>
                  <a:lnTo>
                    <a:pt x="355975" y="81045"/>
                  </a:lnTo>
                  <a:lnTo>
                    <a:pt x="358540" y="76436"/>
                  </a:lnTo>
                  <a:lnTo>
                    <a:pt x="369555" y="76436"/>
                  </a:lnTo>
                  <a:lnTo>
                    <a:pt x="369433" y="56863"/>
                  </a:lnTo>
                  <a:close/>
                </a:path>
                <a:path w="398144" h="114300">
                  <a:moveTo>
                    <a:pt x="353033" y="22865"/>
                  </a:moveTo>
                  <a:lnTo>
                    <a:pt x="344892" y="22865"/>
                  </a:lnTo>
                  <a:lnTo>
                    <a:pt x="333569" y="24062"/>
                  </a:lnTo>
                  <a:lnTo>
                    <a:pt x="334311" y="24062"/>
                  </a:lnTo>
                  <a:lnTo>
                    <a:pt x="326786" y="27234"/>
                  </a:lnTo>
                  <a:lnTo>
                    <a:pt x="321571" y="32696"/>
                  </a:lnTo>
                  <a:lnTo>
                    <a:pt x="318915" y="40343"/>
                  </a:lnTo>
                  <a:lnTo>
                    <a:pt x="330168" y="41360"/>
                  </a:lnTo>
                  <a:lnTo>
                    <a:pt x="330607" y="37769"/>
                  </a:lnTo>
                  <a:lnTo>
                    <a:pt x="331923" y="35155"/>
                  </a:lnTo>
                  <a:lnTo>
                    <a:pt x="336313" y="31883"/>
                  </a:lnTo>
                  <a:lnTo>
                    <a:pt x="339824" y="31065"/>
                  </a:lnTo>
                  <a:lnTo>
                    <a:pt x="366119" y="31065"/>
                  </a:lnTo>
                  <a:lnTo>
                    <a:pt x="359158" y="24740"/>
                  </a:lnTo>
                  <a:lnTo>
                    <a:pt x="353033" y="22865"/>
                  </a:lnTo>
                  <a:close/>
                </a:path>
                <a:path w="398144" h="114300">
                  <a:moveTo>
                    <a:pt x="398045" y="0"/>
                  </a:moveTo>
                  <a:lnTo>
                    <a:pt x="387271" y="0"/>
                  </a:lnTo>
                  <a:lnTo>
                    <a:pt x="387271" y="10295"/>
                  </a:lnTo>
                  <a:lnTo>
                    <a:pt x="398045" y="10295"/>
                  </a:lnTo>
                  <a:lnTo>
                    <a:pt x="398045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35" y="9973860"/>
              <a:ext cx="1436075" cy="66590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176" y="10742193"/>
              <a:ext cx="1305012" cy="9144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114112" y="9724428"/>
              <a:ext cx="520065" cy="171450"/>
            </a:xfrm>
            <a:custGeom>
              <a:avLst/>
              <a:gdLst/>
              <a:ahLst/>
              <a:cxnLst/>
              <a:rect l="l" t="t" r="r" b="b"/>
              <a:pathLst>
                <a:path w="520064" h="171450">
                  <a:moveTo>
                    <a:pt x="458434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58434" y="170834"/>
                  </a:lnTo>
                  <a:lnTo>
                    <a:pt x="482292" y="166018"/>
                  </a:lnTo>
                  <a:lnTo>
                    <a:pt x="501774" y="152882"/>
                  </a:lnTo>
                  <a:lnTo>
                    <a:pt x="514910" y="133399"/>
                  </a:lnTo>
                  <a:lnTo>
                    <a:pt x="519727" y="109541"/>
                  </a:lnTo>
                  <a:lnTo>
                    <a:pt x="519727" y="61292"/>
                  </a:lnTo>
                  <a:lnTo>
                    <a:pt x="514910" y="37434"/>
                  </a:lnTo>
                  <a:lnTo>
                    <a:pt x="501774" y="17952"/>
                  </a:lnTo>
                  <a:lnTo>
                    <a:pt x="482292" y="4816"/>
                  </a:lnTo>
                  <a:lnTo>
                    <a:pt x="458434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173666" y="9776296"/>
              <a:ext cx="399415" cy="76200"/>
            </a:xfrm>
            <a:custGeom>
              <a:avLst/>
              <a:gdLst/>
              <a:ahLst/>
              <a:cxnLst/>
              <a:rect l="l" t="t" r="r" b="b"/>
              <a:pathLst>
                <a:path w="399414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99414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99414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99414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99414" h="76200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99414" h="76200">
                  <a:moveTo>
                    <a:pt x="87780" y="30437"/>
                  </a:moveTo>
                  <a:lnTo>
                    <a:pt x="73997" y="30437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7"/>
                  </a:lnTo>
                  <a:close/>
                </a:path>
                <a:path w="399414" h="76200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7"/>
                  </a:lnTo>
                  <a:lnTo>
                    <a:pt x="87780" y="30437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99414" h="76200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99414" h="76200">
                  <a:moveTo>
                    <a:pt x="113083" y="54364"/>
                  </a:moveTo>
                  <a:lnTo>
                    <a:pt x="104329" y="54364"/>
                  </a:lnTo>
                  <a:lnTo>
                    <a:pt x="104329" y="64196"/>
                  </a:lnTo>
                  <a:lnTo>
                    <a:pt x="108280" y="64196"/>
                  </a:lnTo>
                  <a:lnTo>
                    <a:pt x="108280" y="66081"/>
                  </a:lnTo>
                  <a:lnTo>
                    <a:pt x="107971" y="67727"/>
                  </a:lnTo>
                  <a:lnTo>
                    <a:pt x="107921" y="67996"/>
                  </a:lnTo>
                  <a:lnTo>
                    <a:pt x="107202" y="69942"/>
                  </a:lnTo>
                  <a:lnTo>
                    <a:pt x="106483" y="71977"/>
                  </a:lnTo>
                  <a:lnTo>
                    <a:pt x="105404" y="74012"/>
                  </a:lnTo>
                  <a:lnTo>
                    <a:pt x="104060" y="75957"/>
                  </a:lnTo>
                  <a:lnTo>
                    <a:pt x="109582" y="75957"/>
                  </a:lnTo>
                  <a:lnTo>
                    <a:pt x="112976" y="66081"/>
                  </a:lnTo>
                  <a:lnTo>
                    <a:pt x="113083" y="54364"/>
                  </a:lnTo>
                  <a:close/>
                </a:path>
                <a:path w="399414" h="76200">
                  <a:moveTo>
                    <a:pt x="167897" y="942"/>
                  </a:moveTo>
                  <a:lnTo>
                    <a:pt x="126102" y="942"/>
                  </a:lnTo>
                  <a:lnTo>
                    <a:pt x="126102" y="7811"/>
                  </a:lnTo>
                  <a:lnTo>
                    <a:pt x="160086" y="7811"/>
                  </a:lnTo>
                  <a:lnTo>
                    <a:pt x="156195" y="13437"/>
                  </a:lnTo>
                  <a:lnTo>
                    <a:pt x="138208" y="55756"/>
                  </a:lnTo>
                  <a:lnTo>
                    <a:pt x="137774" y="60006"/>
                  </a:lnTo>
                  <a:lnTo>
                    <a:pt x="137774" y="64196"/>
                  </a:lnTo>
                  <a:lnTo>
                    <a:pt x="146214" y="64196"/>
                  </a:lnTo>
                  <a:lnTo>
                    <a:pt x="146214" y="58360"/>
                  </a:lnTo>
                  <a:lnTo>
                    <a:pt x="146872" y="52718"/>
                  </a:lnTo>
                  <a:lnTo>
                    <a:pt x="148189" y="47271"/>
                  </a:lnTo>
                  <a:lnTo>
                    <a:pt x="149536" y="41824"/>
                  </a:lnTo>
                  <a:lnTo>
                    <a:pt x="151541" y="36302"/>
                  </a:lnTo>
                  <a:lnTo>
                    <a:pt x="154205" y="30706"/>
                  </a:lnTo>
                  <a:lnTo>
                    <a:pt x="155521" y="27893"/>
                  </a:lnTo>
                  <a:lnTo>
                    <a:pt x="167897" y="7497"/>
                  </a:lnTo>
                  <a:lnTo>
                    <a:pt x="167897" y="942"/>
                  </a:lnTo>
                  <a:close/>
                </a:path>
                <a:path w="399414" h="76200">
                  <a:moveTo>
                    <a:pt x="205741" y="0"/>
                  </a:moveTo>
                  <a:lnTo>
                    <a:pt x="190627" y="0"/>
                  </a:lnTo>
                  <a:lnTo>
                    <a:pt x="184996" y="2738"/>
                  </a:lnTo>
                  <a:lnTo>
                    <a:pt x="177923" y="13542"/>
                  </a:lnTo>
                  <a:lnTo>
                    <a:pt x="176199" y="21488"/>
                  </a:lnTo>
                  <a:lnTo>
                    <a:pt x="176218" y="43440"/>
                  </a:lnTo>
                  <a:lnTo>
                    <a:pt x="177983" y="51252"/>
                  </a:lnTo>
                  <a:lnTo>
                    <a:pt x="185285" y="62325"/>
                  </a:lnTo>
                  <a:lnTo>
                    <a:pt x="190747" y="65093"/>
                  </a:lnTo>
                  <a:lnTo>
                    <a:pt x="205292" y="65093"/>
                  </a:lnTo>
                  <a:lnTo>
                    <a:pt x="210754" y="62325"/>
                  </a:lnTo>
                  <a:lnTo>
                    <a:pt x="213338" y="58494"/>
                  </a:lnTo>
                  <a:lnTo>
                    <a:pt x="194937" y="58494"/>
                  </a:lnTo>
                  <a:lnTo>
                    <a:pt x="192333" y="57581"/>
                  </a:lnTo>
                  <a:lnTo>
                    <a:pt x="184327" y="38532"/>
                  </a:lnTo>
                  <a:lnTo>
                    <a:pt x="184327" y="26441"/>
                  </a:lnTo>
                  <a:lnTo>
                    <a:pt x="194997" y="6554"/>
                  </a:lnTo>
                  <a:lnTo>
                    <a:pt x="213704" y="6554"/>
                  </a:lnTo>
                  <a:lnTo>
                    <a:pt x="211233" y="2738"/>
                  </a:lnTo>
                  <a:lnTo>
                    <a:pt x="205741" y="0"/>
                  </a:lnTo>
                  <a:close/>
                </a:path>
                <a:path w="399414" h="76200">
                  <a:moveTo>
                    <a:pt x="213704" y="6554"/>
                  </a:moveTo>
                  <a:lnTo>
                    <a:pt x="201521" y="6554"/>
                  </a:lnTo>
                  <a:lnTo>
                    <a:pt x="204140" y="7452"/>
                  </a:lnTo>
                  <a:lnTo>
                    <a:pt x="208150" y="11043"/>
                  </a:lnTo>
                  <a:lnTo>
                    <a:pt x="209602" y="13856"/>
                  </a:lnTo>
                  <a:lnTo>
                    <a:pt x="210500" y="17687"/>
                  </a:lnTo>
                  <a:lnTo>
                    <a:pt x="211427" y="21488"/>
                  </a:lnTo>
                  <a:lnTo>
                    <a:pt x="211891" y="26441"/>
                  </a:lnTo>
                  <a:lnTo>
                    <a:pt x="211891" y="41345"/>
                  </a:lnTo>
                  <a:lnTo>
                    <a:pt x="210886" y="47271"/>
                  </a:lnTo>
                  <a:lnTo>
                    <a:pt x="210784" y="47870"/>
                  </a:lnTo>
                  <a:lnTo>
                    <a:pt x="206355" y="56369"/>
                  </a:lnTo>
                  <a:lnTo>
                    <a:pt x="202868" y="58494"/>
                  </a:lnTo>
                  <a:lnTo>
                    <a:pt x="213338" y="58494"/>
                  </a:lnTo>
                  <a:lnTo>
                    <a:pt x="218186" y="51252"/>
                  </a:lnTo>
                  <a:lnTo>
                    <a:pt x="219003" y="47870"/>
                  </a:lnTo>
                  <a:lnTo>
                    <a:pt x="220030" y="43440"/>
                  </a:lnTo>
                  <a:lnTo>
                    <a:pt x="220038" y="21488"/>
                  </a:lnTo>
                  <a:lnTo>
                    <a:pt x="218362" y="13856"/>
                  </a:lnTo>
                  <a:lnTo>
                    <a:pt x="218293" y="13542"/>
                  </a:lnTo>
                  <a:lnTo>
                    <a:pt x="216611" y="11043"/>
                  </a:lnTo>
                  <a:lnTo>
                    <a:pt x="213704" y="6554"/>
                  </a:lnTo>
                  <a:close/>
                </a:path>
                <a:path w="399414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99414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99414" h="76200">
                  <a:moveTo>
                    <a:pt x="292069" y="54364"/>
                  </a:moveTo>
                  <a:lnTo>
                    <a:pt x="283315" y="54364"/>
                  </a:lnTo>
                  <a:lnTo>
                    <a:pt x="283315" y="64196"/>
                  </a:lnTo>
                  <a:lnTo>
                    <a:pt x="292069" y="64196"/>
                  </a:lnTo>
                  <a:lnTo>
                    <a:pt x="292069" y="54364"/>
                  </a:lnTo>
                  <a:close/>
                </a:path>
                <a:path w="399414" h="76200">
                  <a:moveTo>
                    <a:pt x="333684" y="0"/>
                  </a:moveTo>
                  <a:lnTo>
                    <a:pt x="318570" y="0"/>
                  </a:lnTo>
                  <a:lnTo>
                    <a:pt x="312939" y="2738"/>
                  </a:lnTo>
                  <a:lnTo>
                    <a:pt x="305866" y="13542"/>
                  </a:lnTo>
                  <a:lnTo>
                    <a:pt x="304142" y="21488"/>
                  </a:lnTo>
                  <a:lnTo>
                    <a:pt x="304161" y="43440"/>
                  </a:lnTo>
                  <a:lnTo>
                    <a:pt x="305926" y="51252"/>
                  </a:lnTo>
                  <a:lnTo>
                    <a:pt x="313228" y="62325"/>
                  </a:lnTo>
                  <a:lnTo>
                    <a:pt x="318690" y="65093"/>
                  </a:lnTo>
                  <a:lnTo>
                    <a:pt x="333235" y="65093"/>
                  </a:lnTo>
                  <a:lnTo>
                    <a:pt x="338698" y="62325"/>
                  </a:lnTo>
                  <a:lnTo>
                    <a:pt x="341281" y="58494"/>
                  </a:lnTo>
                  <a:lnTo>
                    <a:pt x="322880" y="58494"/>
                  </a:lnTo>
                  <a:lnTo>
                    <a:pt x="320276" y="57581"/>
                  </a:lnTo>
                  <a:lnTo>
                    <a:pt x="312271" y="38532"/>
                  </a:lnTo>
                  <a:lnTo>
                    <a:pt x="312271" y="26441"/>
                  </a:lnTo>
                  <a:lnTo>
                    <a:pt x="322940" y="6554"/>
                  </a:lnTo>
                  <a:lnTo>
                    <a:pt x="341647" y="6554"/>
                  </a:lnTo>
                  <a:lnTo>
                    <a:pt x="339176" y="2738"/>
                  </a:lnTo>
                  <a:lnTo>
                    <a:pt x="333684" y="0"/>
                  </a:lnTo>
                  <a:close/>
                </a:path>
                <a:path w="399414" h="76200">
                  <a:moveTo>
                    <a:pt x="341647" y="6554"/>
                  </a:moveTo>
                  <a:lnTo>
                    <a:pt x="329464" y="6554"/>
                  </a:lnTo>
                  <a:lnTo>
                    <a:pt x="332083" y="7452"/>
                  </a:lnTo>
                  <a:lnTo>
                    <a:pt x="336093" y="11043"/>
                  </a:lnTo>
                  <a:lnTo>
                    <a:pt x="337545" y="13856"/>
                  </a:lnTo>
                  <a:lnTo>
                    <a:pt x="338443" y="17687"/>
                  </a:lnTo>
                  <a:lnTo>
                    <a:pt x="339371" y="21488"/>
                  </a:lnTo>
                  <a:lnTo>
                    <a:pt x="339834" y="26441"/>
                  </a:lnTo>
                  <a:lnTo>
                    <a:pt x="339834" y="41345"/>
                  </a:lnTo>
                  <a:lnTo>
                    <a:pt x="338829" y="47271"/>
                  </a:lnTo>
                  <a:lnTo>
                    <a:pt x="338727" y="47870"/>
                  </a:lnTo>
                  <a:lnTo>
                    <a:pt x="334298" y="56369"/>
                  </a:lnTo>
                  <a:lnTo>
                    <a:pt x="330811" y="58494"/>
                  </a:lnTo>
                  <a:lnTo>
                    <a:pt x="341281" y="58494"/>
                  </a:lnTo>
                  <a:lnTo>
                    <a:pt x="346129" y="51252"/>
                  </a:lnTo>
                  <a:lnTo>
                    <a:pt x="346946" y="47870"/>
                  </a:lnTo>
                  <a:lnTo>
                    <a:pt x="347973" y="43440"/>
                  </a:lnTo>
                  <a:lnTo>
                    <a:pt x="347981" y="21488"/>
                  </a:lnTo>
                  <a:lnTo>
                    <a:pt x="346305" y="13856"/>
                  </a:lnTo>
                  <a:lnTo>
                    <a:pt x="346236" y="13542"/>
                  </a:lnTo>
                  <a:lnTo>
                    <a:pt x="344554" y="11043"/>
                  </a:lnTo>
                  <a:lnTo>
                    <a:pt x="341647" y="6554"/>
                  </a:lnTo>
                  <a:close/>
                </a:path>
                <a:path w="399414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399414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84095" y="11816392"/>
              <a:ext cx="2249805" cy="8890"/>
            </a:xfrm>
            <a:custGeom>
              <a:avLst/>
              <a:gdLst/>
              <a:ahLst/>
              <a:cxnLst/>
              <a:rect l="l" t="t" r="r" b="b"/>
              <a:pathLst>
                <a:path w="2249805" h="8890">
                  <a:moveTo>
                    <a:pt x="2249742" y="0"/>
                  </a:moveTo>
                  <a:lnTo>
                    <a:pt x="0" y="0"/>
                  </a:lnTo>
                  <a:lnTo>
                    <a:pt x="0" y="8888"/>
                  </a:lnTo>
                  <a:lnTo>
                    <a:pt x="2249742" y="8888"/>
                  </a:lnTo>
                  <a:lnTo>
                    <a:pt x="224974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408" y="11152845"/>
              <a:ext cx="91875" cy="10208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77903" y="11146927"/>
              <a:ext cx="473075" cy="90170"/>
            </a:xfrm>
            <a:custGeom>
              <a:avLst/>
              <a:gdLst/>
              <a:ahLst/>
              <a:cxnLst/>
              <a:rect l="l" t="t" r="r" b="b"/>
              <a:pathLst>
                <a:path w="473075" h="90170">
                  <a:moveTo>
                    <a:pt x="27893" y="4489"/>
                  </a:moveTo>
                  <a:lnTo>
                    <a:pt x="0" y="4489"/>
                  </a:lnTo>
                  <a:lnTo>
                    <a:pt x="0" y="88826"/>
                  </a:lnTo>
                  <a:lnTo>
                    <a:pt x="39684" y="88826"/>
                  </a:lnTo>
                  <a:lnTo>
                    <a:pt x="46827" y="87091"/>
                  </a:lnTo>
                  <a:lnTo>
                    <a:pt x="59158" y="80147"/>
                  </a:lnTo>
                  <a:lnTo>
                    <a:pt x="59623" y="79668"/>
                  </a:lnTo>
                  <a:lnTo>
                    <a:pt x="11432" y="79668"/>
                  </a:lnTo>
                  <a:lnTo>
                    <a:pt x="11432" y="13647"/>
                  </a:lnTo>
                  <a:lnTo>
                    <a:pt x="58732" y="13647"/>
                  </a:lnTo>
                  <a:lnTo>
                    <a:pt x="54514" y="10549"/>
                  </a:lnTo>
                  <a:lnTo>
                    <a:pt x="46867" y="7182"/>
                  </a:lnTo>
                  <a:lnTo>
                    <a:pt x="37993" y="5162"/>
                  </a:lnTo>
                  <a:lnTo>
                    <a:pt x="27893" y="4489"/>
                  </a:lnTo>
                  <a:close/>
                </a:path>
                <a:path w="473075" h="90170">
                  <a:moveTo>
                    <a:pt x="58732" y="13647"/>
                  </a:moveTo>
                  <a:lnTo>
                    <a:pt x="27653" y="13647"/>
                  </a:lnTo>
                  <a:lnTo>
                    <a:pt x="35311" y="14163"/>
                  </a:lnTo>
                  <a:lnTo>
                    <a:pt x="42004" y="15712"/>
                  </a:lnTo>
                  <a:lnTo>
                    <a:pt x="47731" y="18293"/>
                  </a:lnTo>
                  <a:lnTo>
                    <a:pt x="52494" y="21907"/>
                  </a:lnTo>
                  <a:lnTo>
                    <a:pt x="58240" y="27374"/>
                  </a:lnTo>
                  <a:lnTo>
                    <a:pt x="61113" y="35335"/>
                  </a:lnTo>
                  <a:lnTo>
                    <a:pt x="61113" y="52733"/>
                  </a:lnTo>
                  <a:lnTo>
                    <a:pt x="36492" y="79668"/>
                  </a:lnTo>
                  <a:lnTo>
                    <a:pt x="59623" y="79668"/>
                  </a:lnTo>
                  <a:lnTo>
                    <a:pt x="63966" y="75199"/>
                  </a:lnTo>
                  <a:lnTo>
                    <a:pt x="67345" y="68874"/>
                  </a:lnTo>
                  <a:lnTo>
                    <a:pt x="70870" y="62350"/>
                  </a:lnTo>
                  <a:lnTo>
                    <a:pt x="72605" y="54688"/>
                  </a:lnTo>
                  <a:lnTo>
                    <a:pt x="72605" y="45790"/>
                  </a:lnTo>
                  <a:lnTo>
                    <a:pt x="71876" y="36452"/>
                  </a:lnTo>
                  <a:lnTo>
                    <a:pt x="69687" y="28252"/>
                  </a:lnTo>
                  <a:lnTo>
                    <a:pt x="66040" y="21189"/>
                  </a:lnTo>
                  <a:lnTo>
                    <a:pt x="60933" y="15263"/>
                  </a:lnTo>
                  <a:lnTo>
                    <a:pt x="58732" y="13647"/>
                  </a:lnTo>
                  <a:close/>
                </a:path>
                <a:path w="473075" h="90170">
                  <a:moveTo>
                    <a:pt x="97805" y="0"/>
                  </a:moveTo>
                  <a:lnTo>
                    <a:pt x="87031" y="0"/>
                  </a:lnTo>
                  <a:lnTo>
                    <a:pt x="87031" y="88826"/>
                  </a:lnTo>
                  <a:lnTo>
                    <a:pt x="97805" y="88826"/>
                  </a:lnTo>
                  <a:lnTo>
                    <a:pt x="97805" y="44692"/>
                  </a:lnTo>
                  <a:lnTo>
                    <a:pt x="99321" y="39964"/>
                  </a:lnTo>
                  <a:lnTo>
                    <a:pt x="103506" y="35135"/>
                  </a:lnTo>
                  <a:lnTo>
                    <a:pt x="97326" y="35135"/>
                  </a:lnTo>
                  <a:lnTo>
                    <a:pt x="97406" y="34078"/>
                  </a:lnTo>
                  <a:lnTo>
                    <a:pt x="97526" y="31484"/>
                  </a:lnTo>
                  <a:lnTo>
                    <a:pt x="97605" y="29948"/>
                  </a:lnTo>
                  <a:lnTo>
                    <a:pt x="97708" y="22865"/>
                  </a:lnTo>
                  <a:lnTo>
                    <a:pt x="97805" y="0"/>
                  </a:lnTo>
                  <a:close/>
                </a:path>
                <a:path w="473075" h="90170">
                  <a:moveTo>
                    <a:pt x="136316" y="31185"/>
                  </a:moveTo>
                  <a:lnTo>
                    <a:pt x="119353" y="31185"/>
                  </a:lnTo>
                  <a:lnTo>
                    <a:pt x="122765" y="32482"/>
                  </a:lnTo>
                  <a:lnTo>
                    <a:pt x="125902" y="36452"/>
                  </a:lnTo>
                  <a:lnTo>
                    <a:pt x="126900" y="37769"/>
                  </a:lnTo>
                  <a:lnTo>
                    <a:pt x="127913" y="41899"/>
                  </a:lnTo>
                  <a:lnTo>
                    <a:pt x="127913" y="88826"/>
                  </a:lnTo>
                  <a:lnTo>
                    <a:pt x="138747" y="88826"/>
                  </a:lnTo>
                  <a:lnTo>
                    <a:pt x="138747" y="37769"/>
                  </a:lnTo>
                  <a:lnTo>
                    <a:pt x="137071" y="32003"/>
                  </a:lnTo>
                  <a:lnTo>
                    <a:pt x="136316" y="31185"/>
                  </a:lnTo>
                  <a:close/>
                </a:path>
                <a:path w="473075" h="90170">
                  <a:moveTo>
                    <a:pt x="125239" y="22865"/>
                  </a:moveTo>
                  <a:lnTo>
                    <a:pt x="113228" y="22865"/>
                  </a:lnTo>
                  <a:lnTo>
                    <a:pt x="109098" y="23862"/>
                  </a:lnTo>
                  <a:lnTo>
                    <a:pt x="102593" y="27813"/>
                  </a:lnTo>
                  <a:lnTo>
                    <a:pt x="99820" y="30905"/>
                  </a:lnTo>
                  <a:lnTo>
                    <a:pt x="97506" y="35135"/>
                  </a:lnTo>
                  <a:lnTo>
                    <a:pt x="103506" y="35135"/>
                  </a:lnTo>
                  <a:lnTo>
                    <a:pt x="105427" y="32940"/>
                  </a:lnTo>
                  <a:lnTo>
                    <a:pt x="109497" y="31185"/>
                  </a:lnTo>
                  <a:lnTo>
                    <a:pt x="136316" y="31185"/>
                  </a:lnTo>
                  <a:lnTo>
                    <a:pt x="133719" y="28371"/>
                  </a:lnTo>
                  <a:lnTo>
                    <a:pt x="130407" y="24700"/>
                  </a:lnTo>
                  <a:lnTo>
                    <a:pt x="125239" y="22865"/>
                  </a:lnTo>
                  <a:close/>
                </a:path>
                <a:path w="473075" h="90170">
                  <a:moveTo>
                    <a:pt x="202052" y="31065"/>
                  </a:moveTo>
                  <a:lnTo>
                    <a:pt x="185375" y="31065"/>
                  </a:lnTo>
                  <a:lnTo>
                    <a:pt x="188886" y="32202"/>
                  </a:lnTo>
                  <a:lnTo>
                    <a:pt x="193356" y="36751"/>
                  </a:lnTo>
                  <a:lnTo>
                    <a:pt x="194420" y="40343"/>
                  </a:lnTo>
                  <a:lnTo>
                    <a:pt x="194473" y="49321"/>
                  </a:lnTo>
                  <a:lnTo>
                    <a:pt x="170111" y="49800"/>
                  </a:lnTo>
                  <a:lnTo>
                    <a:pt x="162989" y="51715"/>
                  </a:lnTo>
                  <a:lnTo>
                    <a:pt x="154170" y="58898"/>
                  </a:lnTo>
                  <a:lnTo>
                    <a:pt x="151975" y="64046"/>
                  </a:lnTo>
                  <a:lnTo>
                    <a:pt x="151975" y="76735"/>
                  </a:lnTo>
                  <a:lnTo>
                    <a:pt x="153611" y="81444"/>
                  </a:lnTo>
                  <a:lnTo>
                    <a:pt x="160308" y="88467"/>
                  </a:lnTo>
                  <a:lnTo>
                    <a:pt x="160610" y="88467"/>
                  </a:lnTo>
                  <a:lnTo>
                    <a:pt x="165044" y="90024"/>
                  </a:lnTo>
                  <a:lnTo>
                    <a:pt x="176775" y="90024"/>
                  </a:lnTo>
                  <a:lnTo>
                    <a:pt x="181118" y="89026"/>
                  </a:lnTo>
                  <a:lnTo>
                    <a:pt x="181595" y="88787"/>
                  </a:lnTo>
                  <a:lnTo>
                    <a:pt x="188507" y="84896"/>
                  </a:lnTo>
                  <a:lnTo>
                    <a:pt x="191117" y="82043"/>
                  </a:lnTo>
                  <a:lnTo>
                    <a:pt x="170773" y="82043"/>
                  </a:lnTo>
                  <a:lnTo>
                    <a:pt x="167947" y="81045"/>
                  </a:lnTo>
                  <a:lnTo>
                    <a:pt x="165862" y="79070"/>
                  </a:lnTo>
                  <a:lnTo>
                    <a:pt x="163986" y="77154"/>
                  </a:lnTo>
                  <a:lnTo>
                    <a:pt x="163048" y="74441"/>
                  </a:lnTo>
                  <a:lnTo>
                    <a:pt x="163048" y="67697"/>
                  </a:lnTo>
                  <a:lnTo>
                    <a:pt x="171189" y="58659"/>
                  </a:lnTo>
                  <a:lnTo>
                    <a:pt x="173823" y="57661"/>
                  </a:lnTo>
                  <a:lnTo>
                    <a:pt x="177653" y="57142"/>
                  </a:lnTo>
                  <a:lnTo>
                    <a:pt x="180716" y="57142"/>
                  </a:lnTo>
                  <a:lnTo>
                    <a:pt x="194473" y="56863"/>
                  </a:lnTo>
                  <a:lnTo>
                    <a:pt x="205367" y="56863"/>
                  </a:lnTo>
                  <a:lnTo>
                    <a:pt x="205367" y="37589"/>
                  </a:lnTo>
                  <a:lnTo>
                    <a:pt x="203312" y="32202"/>
                  </a:lnTo>
                  <a:lnTo>
                    <a:pt x="202052" y="31065"/>
                  </a:lnTo>
                  <a:close/>
                </a:path>
                <a:path w="473075" h="90170">
                  <a:moveTo>
                    <a:pt x="205488" y="76436"/>
                  </a:moveTo>
                  <a:lnTo>
                    <a:pt x="194832" y="76436"/>
                  </a:lnTo>
                  <a:lnTo>
                    <a:pt x="194848" y="76735"/>
                  </a:lnTo>
                  <a:lnTo>
                    <a:pt x="194973" y="79070"/>
                  </a:lnTo>
                  <a:lnTo>
                    <a:pt x="195115" y="81045"/>
                  </a:lnTo>
                  <a:lnTo>
                    <a:pt x="196089" y="84198"/>
                  </a:lnTo>
                  <a:lnTo>
                    <a:pt x="197885" y="86312"/>
                  </a:lnTo>
                  <a:lnTo>
                    <a:pt x="199791" y="88467"/>
                  </a:lnTo>
                  <a:lnTo>
                    <a:pt x="199945" y="88467"/>
                  </a:lnTo>
                  <a:lnTo>
                    <a:pt x="202633" y="89425"/>
                  </a:lnTo>
                  <a:lnTo>
                    <a:pt x="208719" y="89425"/>
                  </a:lnTo>
                  <a:lnTo>
                    <a:pt x="212211" y="89026"/>
                  </a:lnTo>
                  <a:lnTo>
                    <a:pt x="213587" y="88787"/>
                  </a:lnTo>
                  <a:lnTo>
                    <a:pt x="214944" y="88467"/>
                  </a:lnTo>
                  <a:lnTo>
                    <a:pt x="214944" y="82182"/>
                  </a:lnTo>
                  <a:lnTo>
                    <a:pt x="209058" y="82182"/>
                  </a:lnTo>
                  <a:lnTo>
                    <a:pt x="207582" y="81444"/>
                  </a:lnTo>
                  <a:lnTo>
                    <a:pt x="207286" y="81045"/>
                  </a:lnTo>
                  <a:lnTo>
                    <a:pt x="205786" y="78152"/>
                  </a:lnTo>
                  <a:lnTo>
                    <a:pt x="205665" y="77454"/>
                  </a:lnTo>
                  <a:lnTo>
                    <a:pt x="205540" y="76735"/>
                  </a:lnTo>
                  <a:lnTo>
                    <a:pt x="205488" y="76436"/>
                  </a:lnTo>
                  <a:close/>
                </a:path>
                <a:path w="473075" h="90170">
                  <a:moveTo>
                    <a:pt x="214944" y="81763"/>
                  </a:moveTo>
                  <a:lnTo>
                    <a:pt x="213707" y="82043"/>
                  </a:lnTo>
                  <a:lnTo>
                    <a:pt x="212530" y="82182"/>
                  </a:lnTo>
                  <a:lnTo>
                    <a:pt x="214944" y="82182"/>
                  </a:lnTo>
                  <a:lnTo>
                    <a:pt x="214944" y="81763"/>
                  </a:lnTo>
                  <a:close/>
                </a:path>
                <a:path w="473075" h="90170">
                  <a:moveTo>
                    <a:pt x="205367" y="56863"/>
                  </a:moveTo>
                  <a:lnTo>
                    <a:pt x="194473" y="56863"/>
                  </a:lnTo>
                  <a:lnTo>
                    <a:pt x="194473" y="65502"/>
                  </a:lnTo>
                  <a:lnTo>
                    <a:pt x="193575" y="68735"/>
                  </a:lnTo>
                  <a:lnTo>
                    <a:pt x="190024" y="75000"/>
                  </a:lnTo>
                  <a:lnTo>
                    <a:pt x="187610" y="77454"/>
                  </a:lnTo>
                  <a:lnTo>
                    <a:pt x="181504" y="81045"/>
                  </a:lnTo>
                  <a:lnTo>
                    <a:pt x="177602" y="82043"/>
                  </a:lnTo>
                  <a:lnTo>
                    <a:pt x="191117" y="82043"/>
                  </a:lnTo>
                  <a:lnTo>
                    <a:pt x="191665" y="81444"/>
                  </a:lnTo>
                  <a:lnTo>
                    <a:pt x="191908" y="81045"/>
                  </a:lnTo>
                  <a:lnTo>
                    <a:pt x="194473" y="76436"/>
                  </a:lnTo>
                  <a:lnTo>
                    <a:pt x="205488" y="76436"/>
                  </a:lnTo>
                  <a:lnTo>
                    <a:pt x="205367" y="56863"/>
                  </a:lnTo>
                  <a:close/>
                </a:path>
                <a:path w="473075" h="90170">
                  <a:moveTo>
                    <a:pt x="188966" y="22865"/>
                  </a:moveTo>
                  <a:lnTo>
                    <a:pt x="180826" y="22865"/>
                  </a:lnTo>
                  <a:lnTo>
                    <a:pt x="170493" y="23957"/>
                  </a:lnTo>
                  <a:lnTo>
                    <a:pt x="162719" y="27234"/>
                  </a:lnTo>
                  <a:lnTo>
                    <a:pt x="157504" y="32696"/>
                  </a:lnTo>
                  <a:lnTo>
                    <a:pt x="154848" y="40343"/>
                  </a:lnTo>
                  <a:lnTo>
                    <a:pt x="166101" y="41360"/>
                  </a:lnTo>
                  <a:lnTo>
                    <a:pt x="166540" y="37769"/>
                  </a:lnTo>
                  <a:lnTo>
                    <a:pt x="167857" y="35155"/>
                  </a:lnTo>
                  <a:lnTo>
                    <a:pt x="172246" y="31883"/>
                  </a:lnTo>
                  <a:lnTo>
                    <a:pt x="175758" y="31065"/>
                  </a:lnTo>
                  <a:lnTo>
                    <a:pt x="202052" y="31065"/>
                  </a:lnTo>
                  <a:lnTo>
                    <a:pt x="195092" y="24740"/>
                  </a:lnTo>
                  <a:lnTo>
                    <a:pt x="188966" y="22865"/>
                  </a:lnTo>
                  <a:close/>
                </a:path>
                <a:path w="473075" h="90170">
                  <a:moveTo>
                    <a:pt x="233320" y="24062"/>
                  </a:moveTo>
                  <a:lnTo>
                    <a:pt x="223144" y="24062"/>
                  </a:lnTo>
                  <a:lnTo>
                    <a:pt x="223264" y="24900"/>
                  </a:lnTo>
                  <a:lnTo>
                    <a:pt x="223384" y="28790"/>
                  </a:lnTo>
                  <a:lnTo>
                    <a:pt x="223503" y="88826"/>
                  </a:lnTo>
                  <a:lnTo>
                    <a:pt x="234278" y="88826"/>
                  </a:lnTo>
                  <a:lnTo>
                    <a:pt x="234278" y="44992"/>
                  </a:lnTo>
                  <a:lnTo>
                    <a:pt x="235774" y="40063"/>
                  </a:lnTo>
                  <a:lnTo>
                    <a:pt x="239927" y="35135"/>
                  </a:lnTo>
                  <a:lnTo>
                    <a:pt x="233799" y="35135"/>
                  </a:lnTo>
                  <a:lnTo>
                    <a:pt x="233679" y="30766"/>
                  </a:lnTo>
                  <a:lnTo>
                    <a:pt x="233579" y="28092"/>
                  </a:lnTo>
                  <a:lnTo>
                    <a:pt x="233499" y="26935"/>
                  </a:lnTo>
                  <a:lnTo>
                    <a:pt x="233385" y="24680"/>
                  </a:lnTo>
                  <a:lnTo>
                    <a:pt x="233320" y="24062"/>
                  </a:lnTo>
                  <a:close/>
                </a:path>
                <a:path w="473075" h="90170">
                  <a:moveTo>
                    <a:pt x="272872" y="31185"/>
                  </a:moveTo>
                  <a:lnTo>
                    <a:pt x="255946" y="31185"/>
                  </a:lnTo>
                  <a:lnTo>
                    <a:pt x="259397" y="32402"/>
                  </a:lnTo>
                  <a:lnTo>
                    <a:pt x="263388" y="37270"/>
                  </a:lnTo>
                  <a:lnTo>
                    <a:pt x="264385" y="41580"/>
                  </a:lnTo>
                  <a:lnTo>
                    <a:pt x="264385" y="88826"/>
                  </a:lnTo>
                  <a:lnTo>
                    <a:pt x="275219" y="88826"/>
                  </a:lnTo>
                  <a:lnTo>
                    <a:pt x="275219" y="37729"/>
                  </a:lnTo>
                  <a:lnTo>
                    <a:pt x="273563" y="31943"/>
                  </a:lnTo>
                  <a:lnTo>
                    <a:pt x="272872" y="31185"/>
                  </a:lnTo>
                  <a:close/>
                </a:path>
                <a:path w="473075" h="90170">
                  <a:moveTo>
                    <a:pt x="261792" y="22865"/>
                  </a:moveTo>
                  <a:lnTo>
                    <a:pt x="249860" y="22865"/>
                  </a:lnTo>
                  <a:lnTo>
                    <a:pt x="245810" y="23802"/>
                  </a:lnTo>
                  <a:lnTo>
                    <a:pt x="239306" y="27514"/>
                  </a:lnTo>
                  <a:lnTo>
                    <a:pt x="236397" y="30766"/>
                  </a:lnTo>
                  <a:lnTo>
                    <a:pt x="233978" y="35135"/>
                  </a:lnTo>
                  <a:lnTo>
                    <a:pt x="239927" y="35135"/>
                  </a:lnTo>
                  <a:lnTo>
                    <a:pt x="241760" y="32960"/>
                  </a:lnTo>
                  <a:lnTo>
                    <a:pt x="245850" y="31185"/>
                  </a:lnTo>
                  <a:lnTo>
                    <a:pt x="272872" y="31185"/>
                  </a:lnTo>
                  <a:lnTo>
                    <a:pt x="270251" y="28312"/>
                  </a:lnTo>
                  <a:lnTo>
                    <a:pt x="266979" y="24680"/>
                  </a:lnTo>
                  <a:lnTo>
                    <a:pt x="261792" y="22865"/>
                  </a:lnTo>
                  <a:close/>
                </a:path>
                <a:path w="473075" h="90170">
                  <a:moveTo>
                    <a:pt x="302035" y="24062"/>
                  </a:moveTo>
                  <a:lnTo>
                    <a:pt x="291201" y="24062"/>
                  </a:lnTo>
                  <a:lnTo>
                    <a:pt x="291201" y="75359"/>
                  </a:lnTo>
                  <a:lnTo>
                    <a:pt x="292837" y="81205"/>
                  </a:lnTo>
                  <a:lnTo>
                    <a:pt x="296109" y="84756"/>
                  </a:lnTo>
                  <a:lnTo>
                    <a:pt x="299421" y="88268"/>
                  </a:lnTo>
                  <a:lnTo>
                    <a:pt x="304629" y="90024"/>
                  </a:lnTo>
                  <a:lnTo>
                    <a:pt x="316560" y="90024"/>
                  </a:lnTo>
                  <a:lnTo>
                    <a:pt x="320591" y="89106"/>
                  </a:lnTo>
                  <a:lnTo>
                    <a:pt x="327095" y="85395"/>
                  </a:lnTo>
                  <a:lnTo>
                    <a:pt x="329968" y="82222"/>
                  </a:lnTo>
                  <a:lnTo>
                    <a:pt x="330255" y="81704"/>
                  </a:lnTo>
                  <a:lnTo>
                    <a:pt x="310515" y="81704"/>
                  </a:lnTo>
                  <a:lnTo>
                    <a:pt x="307063" y="80566"/>
                  </a:lnTo>
                  <a:lnTo>
                    <a:pt x="305028" y="78292"/>
                  </a:lnTo>
                  <a:lnTo>
                    <a:pt x="303033" y="75977"/>
                  </a:lnTo>
                  <a:lnTo>
                    <a:pt x="302035" y="71588"/>
                  </a:lnTo>
                  <a:lnTo>
                    <a:pt x="302035" y="24062"/>
                  </a:lnTo>
                  <a:close/>
                </a:path>
                <a:path w="473075" h="90170">
                  <a:moveTo>
                    <a:pt x="342971" y="77753"/>
                  </a:moveTo>
                  <a:lnTo>
                    <a:pt x="332622" y="77753"/>
                  </a:lnTo>
                  <a:lnTo>
                    <a:pt x="332667" y="79928"/>
                  </a:lnTo>
                  <a:lnTo>
                    <a:pt x="332774" y="84098"/>
                  </a:lnTo>
                  <a:lnTo>
                    <a:pt x="332861" y="86013"/>
                  </a:lnTo>
                  <a:lnTo>
                    <a:pt x="332981" y="87689"/>
                  </a:lnTo>
                  <a:lnTo>
                    <a:pt x="333101" y="88826"/>
                  </a:lnTo>
                  <a:lnTo>
                    <a:pt x="343276" y="88826"/>
                  </a:lnTo>
                  <a:lnTo>
                    <a:pt x="343156" y="87988"/>
                  </a:lnTo>
                  <a:lnTo>
                    <a:pt x="343043" y="86013"/>
                  </a:lnTo>
                  <a:lnTo>
                    <a:pt x="342971" y="77753"/>
                  </a:lnTo>
                  <a:close/>
                </a:path>
                <a:path w="473075" h="90170">
                  <a:moveTo>
                    <a:pt x="342917" y="24062"/>
                  </a:moveTo>
                  <a:lnTo>
                    <a:pt x="332143" y="24062"/>
                  </a:lnTo>
                  <a:lnTo>
                    <a:pt x="332143" y="67897"/>
                  </a:lnTo>
                  <a:lnTo>
                    <a:pt x="330646" y="72825"/>
                  </a:lnTo>
                  <a:lnTo>
                    <a:pt x="324661" y="79928"/>
                  </a:lnTo>
                  <a:lnTo>
                    <a:pt x="320571" y="81704"/>
                  </a:lnTo>
                  <a:lnTo>
                    <a:pt x="330255" y="81704"/>
                  </a:lnTo>
                  <a:lnTo>
                    <a:pt x="332442" y="77753"/>
                  </a:lnTo>
                  <a:lnTo>
                    <a:pt x="342971" y="77753"/>
                  </a:lnTo>
                  <a:lnTo>
                    <a:pt x="342917" y="24062"/>
                  </a:lnTo>
                  <a:close/>
                </a:path>
                <a:path w="473075" h="90170">
                  <a:moveTo>
                    <a:pt x="364405" y="71767"/>
                  </a:moveTo>
                  <a:lnTo>
                    <a:pt x="354888" y="73623"/>
                  </a:lnTo>
                  <a:lnTo>
                    <a:pt x="356205" y="79249"/>
                  </a:lnTo>
                  <a:lnTo>
                    <a:pt x="359038" y="83399"/>
                  </a:lnTo>
                  <a:lnTo>
                    <a:pt x="363388" y="86073"/>
                  </a:lnTo>
                  <a:lnTo>
                    <a:pt x="367777" y="88707"/>
                  </a:lnTo>
                  <a:lnTo>
                    <a:pt x="374002" y="90024"/>
                  </a:lnTo>
                  <a:lnTo>
                    <a:pt x="390363" y="90024"/>
                  </a:lnTo>
                  <a:lnTo>
                    <a:pt x="396808" y="88368"/>
                  </a:lnTo>
                  <a:lnTo>
                    <a:pt x="405915" y="81823"/>
                  </a:lnTo>
                  <a:lnTo>
                    <a:pt x="376955" y="81823"/>
                  </a:lnTo>
                  <a:lnTo>
                    <a:pt x="372965" y="81025"/>
                  </a:lnTo>
                  <a:lnTo>
                    <a:pt x="370092" y="79429"/>
                  </a:lnTo>
                  <a:lnTo>
                    <a:pt x="367219" y="77793"/>
                  </a:lnTo>
                  <a:lnTo>
                    <a:pt x="365323" y="75239"/>
                  </a:lnTo>
                  <a:lnTo>
                    <a:pt x="364405" y="71767"/>
                  </a:lnTo>
                  <a:close/>
                </a:path>
                <a:path w="473075" h="90170">
                  <a:moveTo>
                    <a:pt x="389326" y="23044"/>
                  </a:moveTo>
                  <a:lnTo>
                    <a:pt x="374122" y="23044"/>
                  </a:lnTo>
                  <a:lnTo>
                    <a:pt x="367977" y="24600"/>
                  </a:lnTo>
                  <a:lnTo>
                    <a:pt x="359557" y="30786"/>
                  </a:lnTo>
                  <a:lnTo>
                    <a:pt x="357648" y="34876"/>
                  </a:lnTo>
                  <a:lnTo>
                    <a:pt x="357574" y="35035"/>
                  </a:lnTo>
                  <a:lnTo>
                    <a:pt x="390643" y="62629"/>
                  </a:lnTo>
                  <a:lnTo>
                    <a:pt x="393476" y="63946"/>
                  </a:lnTo>
                  <a:lnTo>
                    <a:pt x="396987" y="67138"/>
                  </a:lnTo>
                  <a:lnTo>
                    <a:pt x="397865" y="69213"/>
                  </a:lnTo>
                  <a:lnTo>
                    <a:pt x="397804" y="75239"/>
                  </a:lnTo>
                  <a:lnTo>
                    <a:pt x="396588" y="77633"/>
                  </a:lnTo>
                  <a:lnTo>
                    <a:pt x="391460" y="81025"/>
                  </a:lnTo>
                  <a:lnTo>
                    <a:pt x="391330" y="81025"/>
                  </a:lnTo>
                  <a:lnTo>
                    <a:pt x="387530" y="81823"/>
                  </a:lnTo>
                  <a:lnTo>
                    <a:pt x="405986" y="81823"/>
                  </a:lnTo>
                  <a:lnTo>
                    <a:pt x="408340" y="77035"/>
                  </a:lnTo>
                  <a:lnTo>
                    <a:pt x="408340" y="67817"/>
                  </a:lnTo>
                  <a:lnTo>
                    <a:pt x="407742" y="65163"/>
                  </a:lnTo>
                  <a:lnTo>
                    <a:pt x="406544" y="62968"/>
                  </a:lnTo>
                  <a:lnTo>
                    <a:pt x="405387" y="60734"/>
                  </a:lnTo>
                  <a:lnTo>
                    <a:pt x="373743" y="48104"/>
                  </a:lnTo>
                  <a:lnTo>
                    <a:pt x="371489" y="47067"/>
                  </a:lnTo>
                  <a:lnTo>
                    <a:pt x="371342" y="47067"/>
                  </a:lnTo>
                  <a:lnTo>
                    <a:pt x="369912" y="45550"/>
                  </a:lnTo>
                  <a:lnTo>
                    <a:pt x="368595" y="44114"/>
                  </a:lnTo>
                  <a:lnTo>
                    <a:pt x="367937" y="42298"/>
                  </a:lnTo>
                  <a:lnTo>
                    <a:pt x="367937" y="37230"/>
                  </a:lnTo>
                  <a:lnTo>
                    <a:pt x="368888" y="35275"/>
                  </a:lnTo>
                  <a:lnTo>
                    <a:pt x="369012" y="35035"/>
                  </a:lnTo>
                  <a:lnTo>
                    <a:pt x="369094" y="34876"/>
                  </a:lnTo>
                  <a:lnTo>
                    <a:pt x="373661" y="31963"/>
                  </a:lnTo>
                  <a:lnTo>
                    <a:pt x="373529" y="31963"/>
                  </a:lnTo>
                  <a:lnTo>
                    <a:pt x="377314" y="31185"/>
                  </a:lnTo>
                  <a:lnTo>
                    <a:pt x="404643" y="31185"/>
                  </a:lnTo>
                  <a:lnTo>
                    <a:pt x="403412" y="29329"/>
                  </a:lnTo>
                  <a:lnTo>
                    <a:pt x="394992" y="24301"/>
                  </a:lnTo>
                  <a:lnTo>
                    <a:pt x="389326" y="23044"/>
                  </a:lnTo>
                  <a:close/>
                </a:path>
                <a:path w="473075" h="90170">
                  <a:moveTo>
                    <a:pt x="404643" y="31185"/>
                  </a:moveTo>
                  <a:lnTo>
                    <a:pt x="386572" y="31185"/>
                  </a:lnTo>
                  <a:lnTo>
                    <a:pt x="390064" y="31963"/>
                  </a:lnTo>
                  <a:lnTo>
                    <a:pt x="392658" y="33519"/>
                  </a:lnTo>
                  <a:lnTo>
                    <a:pt x="395291" y="35035"/>
                  </a:lnTo>
                  <a:lnTo>
                    <a:pt x="396908" y="37230"/>
                  </a:lnTo>
                  <a:lnTo>
                    <a:pt x="397506" y="40103"/>
                  </a:lnTo>
                  <a:lnTo>
                    <a:pt x="407203" y="38906"/>
                  </a:lnTo>
                  <a:lnTo>
                    <a:pt x="406118" y="33519"/>
                  </a:lnTo>
                  <a:lnTo>
                    <a:pt x="406085" y="33359"/>
                  </a:lnTo>
                  <a:lnTo>
                    <a:pt x="404643" y="31185"/>
                  </a:lnTo>
                  <a:close/>
                </a:path>
                <a:path w="473075" h="90170">
                  <a:moveTo>
                    <a:pt x="432043" y="0"/>
                  </a:moveTo>
                  <a:lnTo>
                    <a:pt x="421269" y="0"/>
                  </a:lnTo>
                  <a:lnTo>
                    <a:pt x="421269" y="88826"/>
                  </a:lnTo>
                  <a:lnTo>
                    <a:pt x="432043" y="88826"/>
                  </a:lnTo>
                  <a:lnTo>
                    <a:pt x="432043" y="44692"/>
                  </a:lnTo>
                  <a:lnTo>
                    <a:pt x="433560" y="39964"/>
                  </a:lnTo>
                  <a:lnTo>
                    <a:pt x="437745" y="35135"/>
                  </a:lnTo>
                  <a:lnTo>
                    <a:pt x="431564" y="35135"/>
                  </a:lnTo>
                  <a:lnTo>
                    <a:pt x="431644" y="34078"/>
                  </a:lnTo>
                  <a:lnTo>
                    <a:pt x="431764" y="31484"/>
                  </a:lnTo>
                  <a:lnTo>
                    <a:pt x="431844" y="29948"/>
                  </a:lnTo>
                  <a:lnTo>
                    <a:pt x="431946" y="22865"/>
                  </a:lnTo>
                  <a:lnTo>
                    <a:pt x="432043" y="0"/>
                  </a:lnTo>
                  <a:close/>
                </a:path>
                <a:path w="473075" h="90170">
                  <a:moveTo>
                    <a:pt x="470554" y="31185"/>
                  </a:moveTo>
                  <a:lnTo>
                    <a:pt x="453592" y="31185"/>
                  </a:lnTo>
                  <a:lnTo>
                    <a:pt x="457003" y="32482"/>
                  </a:lnTo>
                  <a:lnTo>
                    <a:pt x="460140" y="36452"/>
                  </a:lnTo>
                  <a:lnTo>
                    <a:pt x="461138" y="37769"/>
                  </a:lnTo>
                  <a:lnTo>
                    <a:pt x="462151" y="41899"/>
                  </a:lnTo>
                  <a:lnTo>
                    <a:pt x="462151" y="88826"/>
                  </a:lnTo>
                  <a:lnTo>
                    <a:pt x="472985" y="88826"/>
                  </a:lnTo>
                  <a:lnTo>
                    <a:pt x="472985" y="37769"/>
                  </a:lnTo>
                  <a:lnTo>
                    <a:pt x="471309" y="32003"/>
                  </a:lnTo>
                  <a:lnTo>
                    <a:pt x="470554" y="31185"/>
                  </a:lnTo>
                  <a:close/>
                </a:path>
                <a:path w="473075" h="90170">
                  <a:moveTo>
                    <a:pt x="459477" y="22865"/>
                  </a:moveTo>
                  <a:lnTo>
                    <a:pt x="447466" y="22865"/>
                  </a:lnTo>
                  <a:lnTo>
                    <a:pt x="443336" y="23862"/>
                  </a:lnTo>
                  <a:lnTo>
                    <a:pt x="436832" y="27813"/>
                  </a:lnTo>
                  <a:lnTo>
                    <a:pt x="434058" y="30905"/>
                  </a:lnTo>
                  <a:lnTo>
                    <a:pt x="431744" y="35135"/>
                  </a:lnTo>
                  <a:lnTo>
                    <a:pt x="437745" y="35135"/>
                  </a:lnTo>
                  <a:lnTo>
                    <a:pt x="439665" y="32940"/>
                  </a:lnTo>
                  <a:lnTo>
                    <a:pt x="443735" y="31185"/>
                  </a:lnTo>
                  <a:lnTo>
                    <a:pt x="470554" y="31185"/>
                  </a:lnTo>
                  <a:lnTo>
                    <a:pt x="467957" y="28371"/>
                  </a:lnTo>
                  <a:lnTo>
                    <a:pt x="464645" y="24700"/>
                  </a:lnTo>
                  <a:lnTo>
                    <a:pt x="459477" y="2286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274" y="11357638"/>
              <a:ext cx="1103154" cy="11426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76" y="11578035"/>
              <a:ext cx="1350787" cy="9144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165084" y="11111941"/>
              <a:ext cx="469265" cy="171450"/>
            </a:xfrm>
            <a:custGeom>
              <a:avLst/>
              <a:gdLst/>
              <a:ahLst/>
              <a:cxnLst/>
              <a:rect l="l" t="t" r="r" b="b"/>
              <a:pathLst>
                <a:path w="469264" h="171450">
                  <a:moveTo>
                    <a:pt x="407461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4" y="166018"/>
                  </a:lnTo>
                  <a:lnTo>
                    <a:pt x="61292" y="170834"/>
                  </a:lnTo>
                  <a:lnTo>
                    <a:pt x="407461" y="170834"/>
                  </a:lnTo>
                  <a:lnTo>
                    <a:pt x="431319" y="166018"/>
                  </a:lnTo>
                  <a:lnTo>
                    <a:pt x="450802" y="152882"/>
                  </a:lnTo>
                  <a:lnTo>
                    <a:pt x="463937" y="133399"/>
                  </a:lnTo>
                  <a:lnTo>
                    <a:pt x="468754" y="109541"/>
                  </a:lnTo>
                  <a:lnTo>
                    <a:pt x="468754" y="61292"/>
                  </a:lnTo>
                  <a:lnTo>
                    <a:pt x="463937" y="37434"/>
                  </a:lnTo>
                  <a:lnTo>
                    <a:pt x="450802" y="17952"/>
                  </a:lnTo>
                  <a:lnTo>
                    <a:pt x="431319" y="4816"/>
                  </a:lnTo>
                  <a:lnTo>
                    <a:pt x="407461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199152" y="11163810"/>
              <a:ext cx="399415" cy="76200"/>
            </a:xfrm>
            <a:custGeom>
              <a:avLst/>
              <a:gdLst/>
              <a:ahLst/>
              <a:cxnLst/>
              <a:rect l="l" t="t" r="r" b="b"/>
              <a:pathLst>
                <a:path w="399414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99414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99414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99414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99414" h="76200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99414" h="76200">
                  <a:moveTo>
                    <a:pt x="87780" y="30437"/>
                  </a:moveTo>
                  <a:lnTo>
                    <a:pt x="73997" y="30437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7"/>
                  </a:lnTo>
                  <a:close/>
                </a:path>
                <a:path w="399414" h="76200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7"/>
                  </a:lnTo>
                  <a:lnTo>
                    <a:pt x="87780" y="30437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99414" h="76200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99414" h="76200">
                  <a:moveTo>
                    <a:pt x="113083" y="54364"/>
                  </a:moveTo>
                  <a:lnTo>
                    <a:pt x="104329" y="54364"/>
                  </a:lnTo>
                  <a:lnTo>
                    <a:pt x="104329" y="64196"/>
                  </a:lnTo>
                  <a:lnTo>
                    <a:pt x="108280" y="64196"/>
                  </a:lnTo>
                  <a:lnTo>
                    <a:pt x="108280" y="66081"/>
                  </a:lnTo>
                  <a:lnTo>
                    <a:pt x="107971" y="67727"/>
                  </a:lnTo>
                  <a:lnTo>
                    <a:pt x="107921" y="67996"/>
                  </a:lnTo>
                  <a:lnTo>
                    <a:pt x="107202" y="69942"/>
                  </a:lnTo>
                  <a:lnTo>
                    <a:pt x="106483" y="71977"/>
                  </a:lnTo>
                  <a:lnTo>
                    <a:pt x="105404" y="74012"/>
                  </a:lnTo>
                  <a:lnTo>
                    <a:pt x="104060" y="75957"/>
                  </a:lnTo>
                  <a:lnTo>
                    <a:pt x="109582" y="75957"/>
                  </a:lnTo>
                  <a:lnTo>
                    <a:pt x="112976" y="66081"/>
                  </a:lnTo>
                  <a:lnTo>
                    <a:pt x="113083" y="54364"/>
                  </a:lnTo>
                  <a:close/>
                </a:path>
                <a:path w="399414" h="76200">
                  <a:moveTo>
                    <a:pt x="167897" y="942"/>
                  </a:moveTo>
                  <a:lnTo>
                    <a:pt x="126102" y="942"/>
                  </a:lnTo>
                  <a:lnTo>
                    <a:pt x="126102" y="7811"/>
                  </a:lnTo>
                  <a:lnTo>
                    <a:pt x="160086" y="7811"/>
                  </a:lnTo>
                  <a:lnTo>
                    <a:pt x="156195" y="13437"/>
                  </a:lnTo>
                  <a:lnTo>
                    <a:pt x="138208" y="55756"/>
                  </a:lnTo>
                  <a:lnTo>
                    <a:pt x="137774" y="60006"/>
                  </a:lnTo>
                  <a:lnTo>
                    <a:pt x="137774" y="64196"/>
                  </a:lnTo>
                  <a:lnTo>
                    <a:pt x="146214" y="64196"/>
                  </a:lnTo>
                  <a:lnTo>
                    <a:pt x="146214" y="58360"/>
                  </a:lnTo>
                  <a:lnTo>
                    <a:pt x="146872" y="52718"/>
                  </a:lnTo>
                  <a:lnTo>
                    <a:pt x="148189" y="47271"/>
                  </a:lnTo>
                  <a:lnTo>
                    <a:pt x="149536" y="41824"/>
                  </a:lnTo>
                  <a:lnTo>
                    <a:pt x="151541" y="36302"/>
                  </a:lnTo>
                  <a:lnTo>
                    <a:pt x="154205" y="30706"/>
                  </a:lnTo>
                  <a:lnTo>
                    <a:pt x="155521" y="27893"/>
                  </a:lnTo>
                  <a:lnTo>
                    <a:pt x="167897" y="7497"/>
                  </a:lnTo>
                  <a:lnTo>
                    <a:pt x="167897" y="942"/>
                  </a:lnTo>
                  <a:close/>
                </a:path>
                <a:path w="399414" h="76200">
                  <a:moveTo>
                    <a:pt x="205741" y="0"/>
                  </a:moveTo>
                  <a:lnTo>
                    <a:pt x="190627" y="0"/>
                  </a:lnTo>
                  <a:lnTo>
                    <a:pt x="184996" y="2738"/>
                  </a:lnTo>
                  <a:lnTo>
                    <a:pt x="177923" y="13542"/>
                  </a:lnTo>
                  <a:lnTo>
                    <a:pt x="176199" y="21488"/>
                  </a:lnTo>
                  <a:lnTo>
                    <a:pt x="176218" y="43440"/>
                  </a:lnTo>
                  <a:lnTo>
                    <a:pt x="177983" y="51252"/>
                  </a:lnTo>
                  <a:lnTo>
                    <a:pt x="185285" y="62325"/>
                  </a:lnTo>
                  <a:lnTo>
                    <a:pt x="190747" y="65093"/>
                  </a:lnTo>
                  <a:lnTo>
                    <a:pt x="205292" y="65093"/>
                  </a:lnTo>
                  <a:lnTo>
                    <a:pt x="210754" y="62325"/>
                  </a:lnTo>
                  <a:lnTo>
                    <a:pt x="213338" y="58494"/>
                  </a:lnTo>
                  <a:lnTo>
                    <a:pt x="194937" y="58494"/>
                  </a:lnTo>
                  <a:lnTo>
                    <a:pt x="192333" y="57581"/>
                  </a:lnTo>
                  <a:lnTo>
                    <a:pt x="184327" y="38532"/>
                  </a:lnTo>
                  <a:lnTo>
                    <a:pt x="184327" y="26441"/>
                  </a:lnTo>
                  <a:lnTo>
                    <a:pt x="194997" y="6554"/>
                  </a:lnTo>
                  <a:lnTo>
                    <a:pt x="213704" y="6554"/>
                  </a:lnTo>
                  <a:lnTo>
                    <a:pt x="211233" y="2738"/>
                  </a:lnTo>
                  <a:lnTo>
                    <a:pt x="205741" y="0"/>
                  </a:lnTo>
                  <a:close/>
                </a:path>
                <a:path w="399414" h="76200">
                  <a:moveTo>
                    <a:pt x="213704" y="6554"/>
                  </a:moveTo>
                  <a:lnTo>
                    <a:pt x="201521" y="6554"/>
                  </a:lnTo>
                  <a:lnTo>
                    <a:pt x="204140" y="7452"/>
                  </a:lnTo>
                  <a:lnTo>
                    <a:pt x="208150" y="11043"/>
                  </a:lnTo>
                  <a:lnTo>
                    <a:pt x="209602" y="13856"/>
                  </a:lnTo>
                  <a:lnTo>
                    <a:pt x="210500" y="17687"/>
                  </a:lnTo>
                  <a:lnTo>
                    <a:pt x="211427" y="21488"/>
                  </a:lnTo>
                  <a:lnTo>
                    <a:pt x="211891" y="26441"/>
                  </a:lnTo>
                  <a:lnTo>
                    <a:pt x="211891" y="41345"/>
                  </a:lnTo>
                  <a:lnTo>
                    <a:pt x="210886" y="47271"/>
                  </a:lnTo>
                  <a:lnTo>
                    <a:pt x="210784" y="47870"/>
                  </a:lnTo>
                  <a:lnTo>
                    <a:pt x="206355" y="56369"/>
                  </a:lnTo>
                  <a:lnTo>
                    <a:pt x="202868" y="58494"/>
                  </a:lnTo>
                  <a:lnTo>
                    <a:pt x="213338" y="58494"/>
                  </a:lnTo>
                  <a:lnTo>
                    <a:pt x="218186" y="51252"/>
                  </a:lnTo>
                  <a:lnTo>
                    <a:pt x="219003" y="47870"/>
                  </a:lnTo>
                  <a:lnTo>
                    <a:pt x="220030" y="43440"/>
                  </a:lnTo>
                  <a:lnTo>
                    <a:pt x="220038" y="21488"/>
                  </a:lnTo>
                  <a:lnTo>
                    <a:pt x="218362" y="13856"/>
                  </a:lnTo>
                  <a:lnTo>
                    <a:pt x="218293" y="13542"/>
                  </a:lnTo>
                  <a:lnTo>
                    <a:pt x="216611" y="11043"/>
                  </a:lnTo>
                  <a:lnTo>
                    <a:pt x="213704" y="6554"/>
                  </a:lnTo>
                  <a:close/>
                </a:path>
                <a:path w="399414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99414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99414" h="76200">
                  <a:moveTo>
                    <a:pt x="292069" y="54364"/>
                  </a:moveTo>
                  <a:lnTo>
                    <a:pt x="283315" y="54364"/>
                  </a:lnTo>
                  <a:lnTo>
                    <a:pt x="283315" y="64196"/>
                  </a:lnTo>
                  <a:lnTo>
                    <a:pt x="292069" y="64196"/>
                  </a:lnTo>
                  <a:lnTo>
                    <a:pt x="292069" y="54364"/>
                  </a:lnTo>
                  <a:close/>
                </a:path>
                <a:path w="399414" h="76200">
                  <a:moveTo>
                    <a:pt x="333684" y="0"/>
                  </a:moveTo>
                  <a:lnTo>
                    <a:pt x="318570" y="0"/>
                  </a:lnTo>
                  <a:lnTo>
                    <a:pt x="312939" y="2738"/>
                  </a:lnTo>
                  <a:lnTo>
                    <a:pt x="305866" y="13542"/>
                  </a:lnTo>
                  <a:lnTo>
                    <a:pt x="304142" y="21488"/>
                  </a:lnTo>
                  <a:lnTo>
                    <a:pt x="304161" y="43440"/>
                  </a:lnTo>
                  <a:lnTo>
                    <a:pt x="305926" y="51252"/>
                  </a:lnTo>
                  <a:lnTo>
                    <a:pt x="313228" y="62325"/>
                  </a:lnTo>
                  <a:lnTo>
                    <a:pt x="318690" y="65093"/>
                  </a:lnTo>
                  <a:lnTo>
                    <a:pt x="333235" y="65093"/>
                  </a:lnTo>
                  <a:lnTo>
                    <a:pt x="338698" y="62325"/>
                  </a:lnTo>
                  <a:lnTo>
                    <a:pt x="341281" y="58494"/>
                  </a:lnTo>
                  <a:lnTo>
                    <a:pt x="322880" y="58494"/>
                  </a:lnTo>
                  <a:lnTo>
                    <a:pt x="320276" y="57581"/>
                  </a:lnTo>
                  <a:lnTo>
                    <a:pt x="312271" y="38532"/>
                  </a:lnTo>
                  <a:lnTo>
                    <a:pt x="312271" y="26441"/>
                  </a:lnTo>
                  <a:lnTo>
                    <a:pt x="322940" y="6554"/>
                  </a:lnTo>
                  <a:lnTo>
                    <a:pt x="341647" y="6554"/>
                  </a:lnTo>
                  <a:lnTo>
                    <a:pt x="339176" y="2738"/>
                  </a:lnTo>
                  <a:lnTo>
                    <a:pt x="333684" y="0"/>
                  </a:lnTo>
                  <a:close/>
                </a:path>
                <a:path w="399414" h="76200">
                  <a:moveTo>
                    <a:pt x="341647" y="6554"/>
                  </a:moveTo>
                  <a:lnTo>
                    <a:pt x="329464" y="6554"/>
                  </a:lnTo>
                  <a:lnTo>
                    <a:pt x="332083" y="7452"/>
                  </a:lnTo>
                  <a:lnTo>
                    <a:pt x="336093" y="11043"/>
                  </a:lnTo>
                  <a:lnTo>
                    <a:pt x="337545" y="13856"/>
                  </a:lnTo>
                  <a:lnTo>
                    <a:pt x="338443" y="17687"/>
                  </a:lnTo>
                  <a:lnTo>
                    <a:pt x="339371" y="21488"/>
                  </a:lnTo>
                  <a:lnTo>
                    <a:pt x="339834" y="26441"/>
                  </a:lnTo>
                  <a:lnTo>
                    <a:pt x="339834" y="41345"/>
                  </a:lnTo>
                  <a:lnTo>
                    <a:pt x="338829" y="47271"/>
                  </a:lnTo>
                  <a:lnTo>
                    <a:pt x="338727" y="47870"/>
                  </a:lnTo>
                  <a:lnTo>
                    <a:pt x="334298" y="56369"/>
                  </a:lnTo>
                  <a:lnTo>
                    <a:pt x="330811" y="58494"/>
                  </a:lnTo>
                  <a:lnTo>
                    <a:pt x="341281" y="58494"/>
                  </a:lnTo>
                  <a:lnTo>
                    <a:pt x="346129" y="51252"/>
                  </a:lnTo>
                  <a:lnTo>
                    <a:pt x="346946" y="47870"/>
                  </a:lnTo>
                  <a:lnTo>
                    <a:pt x="347973" y="43440"/>
                  </a:lnTo>
                  <a:lnTo>
                    <a:pt x="347981" y="21488"/>
                  </a:lnTo>
                  <a:lnTo>
                    <a:pt x="346305" y="13856"/>
                  </a:lnTo>
                  <a:lnTo>
                    <a:pt x="346236" y="13542"/>
                  </a:lnTo>
                  <a:lnTo>
                    <a:pt x="344554" y="11043"/>
                  </a:lnTo>
                  <a:lnTo>
                    <a:pt x="341647" y="6554"/>
                  </a:lnTo>
                  <a:close/>
                </a:path>
                <a:path w="399414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399414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200" y="11988684"/>
              <a:ext cx="112790" cy="1020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03" y="11982769"/>
              <a:ext cx="772866" cy="11426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662" y="12201704"/>
              <a:ext cx="1106146" cy="29365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66" y="12597766"/>
              <a:ext cx="1508120" cy="9998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166889" y="11947782"/>
              <a:ext cx="467359" cy="171450"/>
            </a:xfrm>
            <a:custGeom>
              <a:avLst/>
              <a:gdLst/>
              <a:ahLst/>
              <a:cxnLst/>
              <a:rect l="l" t="t" r="r" b="b"/>
              <a:pathLst>
                <a:path w="467360" h="171450">
                  <a:moveTo>
                    <a:pt x="405655" y="0"/>
                  </a:moveTo>
                  <a:lnTo>
                    <a:pt x="61292" y="0"/>
                  </a:lnTo>
                  <a:lnTo>
                    <a:pt x="37434" y="4816"/>
                  </a:lnTo>
                  <a:lnTo>
                    <a:pt x="17952" y="17952"/>
                  </a:lnTo>
                  <a:lnTo>
                    <a:pt x="4816" y="37434"/>
                  </a:lnTo>
                  <a:lnTo>
                    <a:pt x="0" y="61292"/>
                  </a:lnTo>
                  <a:lnTo>
                    <a:pt x="0" y="109541"/>
                  </a:lnTo>
                  <a:lnTo>
                    <a:pt x="4816" y="133399"/>
                  </a:lnTo>
                  <a:lnTo>
                    <a:pt x="17952" y="152882"/>
                  </a:lnTo>
                  <a:lnTo>
                    <a:pt x="37435" y="166018"/>
                  </a:lnTo>
                  <a:lnTo>
                    <a:pt x="61293" y="170834"/>
                  </a:lnTo>
                  <a:lnTo>
                    <a:pt x="405655" y="170834"/>
                  </a:lnTo>
                  <a:lnTo>
                    <a:pt x="429513" y="166018"/>
                  </a:lnTo>
                  <a:lnTo>
                    <a:pt x="448996" y="152882"/>
                  </a:lnTo>
                  <a:lnTo>
                    <a:pt x="462132" y="133399"/>
                  </a:lnTo>
                  <a:lnTo>
                    <a:pt x="466948" y="109541"/>
                  </a:lnTo>
                  <a:lnTo>
                    <a:pt x="466948" y="61292"/>
                  </a:lnTo>
                  <a:lnTo>
                    <a:pt x="462132" y="37434"/>
                  </a:lnTo>
                  <a:lnTo>
                    <a:pt x="448996" y="17952"/>
                  </a:lnTo>
                  <a:lnTo>
                    <a:pt x="429513" y="4816"/>
                  </a:lnTo>
                  <a:lnTo>
                    <a:pt x="405655" y="0"/>
                  </a:lnTo>
                  <a:close/>
                </a:path>
              </a:pathLst>
            </a:custGeom>
            <a:solidFill>
              <a:srgbClr val="0B0B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200054" y="11999650"/>
              <a:ext cx="399415" cy="76200"/>
            </a:xfrm>
            <a:custGeom>
              <a:avLst/>
              <a:gdLst/>
              <a:ahLst/>
              <a:cxnLst/>
              <a:rect l="l" t="t" r="r" b="b"/>
              <a:pathLst>
                <a:path w="399414" h="76200">
                  <a:moveTo>
                    <a:pt x="26082" y="22625"/>
                  </a:moveTo>
                  <a:lnTo>
                    <a:pt x="17822" y="22625"/>
                  </a:lnTo>
                  <a:lnTo>
                    <a:pt x="17403" y="26247"/>
                  </a:lnTo>
                  <a:lnTo>
                    <a:pt x="15951" y="28805"/>
                  </a:lnTo>
                  <a:lnTo>
                    <a:pt x="13467" y="30302"/>
                  </a:lnTo>
                  <a:lnTo>
                    <a:pt x="10983" y="31768"/>
                  </a:lnTo>
                  <a:lnTo>
                    <a:pt x="7167" y="32502"/>
                  </a:lnTo>
                  <a:lnTo>
                    <a:pt x="0" y="32502"/>
                  </a:lnTo>
                  <a:lnTo>
                    <a:pt x="0" y="36542"/>
                  </a:lnTo>
                  <a:lnTo>
                    <a:pt x="16251" y="64196"/>
                  </a:lnTo>
                  <a:lnTo>
                    <a:pt x="25633" y="64196"/>
                  </a:lnTo>
                  <a:lnTo>
                    <a:pt x="9202" y="37934"/>
                  </a:lnTo>
                  <a:lnTo>
                    <a:pt x="18861" y="36542"/>
                  </a:lnTo>
                  <a:lnTo>
                    <a:pt x="19472" y="36542"/>
                  </a:lnTo>
                  <a:lnTo>
                    <a:pt x="25214" y="31334"/>
                  </a:lnTo>
                  <a:lnTo>
                    <a:pt x="26082" y="22625"/>
                  </a:lnTo>
                  <a:close/>
                </a:path>
                <a:path w="399414" h="76200">
                  <a:moveTo>
                    <a:pt x="38068" y="16924"/>
                  </a:moveTo>
                  <a:lnTo>
                    <a:pt x="0" y="16924"/>
                  </a:lnTo>
                  <a:lnTo>
                    <a:pt x="0" y="22625"/>
                  </a:lnTo>
                  <a:lnTo>
                    <a:pt x="38068" y="22625"/>
                  </a:lnTo>
                  <a:lnTo>
                    <a:pt x="38068" y="16924"/>
                  </a:lnTo>
                  <a:close/>
                </a:path>
                <a:path w="399414" h="76200">
                  <a:moveTo>
                    <a:pt x="20695" y="6644"/>
                  </a:moveTo>
                  <a:lnTo>
                    <a:pt x="7556" y="6644"/>
                  </a:lnTo>
                  <a:lnTo>
                    <a:pt x="10848" y="7437"/>
                  </a:lnTo>
                  <a:lnTo>
                    <a:pt x="15487" y="10609"/>
                  </a:lnTo>
                  <a:lnTo>
                    <a:pt x="17014" y="13243"/>
                  </a:lnTo>
                  <a:lnTo>
                    <a:pt x="17732" y="16924"/>
                  </a:lnTo>
                  <a:lnTo>
                    <a:pt x="25902" y="16924"/>
                  </a:lnTo>
                  <a:lnTo>
                    <a:pt x="25418" y="13243"/>
                  </a:lnTo>
                  <a:lnTo>
                    <a:pt x="25304" y="12375"/>
                  </a:lnTo>
                  <a:lnTo>
                    <a:pt x="23568" y="8948"/>
                  </a:lnTo>
                  <a:lnTo>
                    <a:pt x="20695" y="6644"/>
                  </a:lnTo>
                  <a:close/>
                </a:path>
                <a:path w="399414" h="76200">
                  <a:moveTo>
                    <a:pt x="38068" y="942"/>
                  </a:moveTo>
                  <a:lnTo>
                    <a:pt x="0" y="942"/>
                  </a:lnTo>
                  <a:lnTo>
                    <a:pt x="0" y="6644"/>
                  </a:lnTo>
                  <a:lnTo>
                    <a:pt x="38068" y="6644"/>
                  </a:lnTo>
                  <a:lnTo>
                    <a:pt x="38068" y="942"/>
                  </a:lnTo>
                  <a:close/>
                </a:path>
                <a:path w="399414" h="76200">
                  <a:moveTo>
                    <a:pt x="56474" y="49112"/>
                  </a:moveTo>
                  <a:lnTo>
                    <a:pt x="48304" y="50054"/>
                  </a:lnTo>
                  <a:lnTo>
                    <a:pt x="49191" y="54574"/>
                  </a:lnTo>
                  <a:lnTo>
                    <a:pt x="49261" y="54933"/>
                  </a:lnTo>
                  <a:lnTo>
                    <a:pt x="51450" y="58494"/>
                  </a:lnTo>
                  <a:lnTo>
                    <a:pt x="51551" y="58659"/>
                  </a:lnTo>
                  <a:lnTo>
                    <a:pt x="58793" y="63806"/>
                  </a:lnTo>
                  <a:lnTo>
                    <a:pt x="63552" y="65093"/>
                  </a:lnTo>
                  <a:lnTo>
                    <a:pt x="76481" y="65093"/>
                  </a:lnTo>
                  <a:lnTo>
                    <a:pt x="81973" y="63178"/>
                  </a:lnTo>
                  <a:lnTo>
                    <a:pt x="86821" y="58494"/>
                  </a:lnTo>
                  <a:lnTo>
                    <a:pt x="66096" y="58494"/>
                  </a:lnTo>
                  <a:lnTo>
                    <a:pt x="63238" y="57716"/>
                  </a:lnTo>
                  <a:lnTo>
                    <a:pt x="58868" y="54574"/>
                  </a:lnTo>
                  <a:lnTo>
                    <a:pt x="57342" y="52224"/>
                  </a:lnTo>
                  <a:lnTo>
                    <a:pt x="56474" y="49112"/>
                  </a:lnTo>
                  <a:close/>
                </a:path>
                <a:path w="399414" h="76200">
                  <a:moveTo>
                    <a:pt x="87780" y="30437"/>
                  </a:moveTo>
                  <a:lnTo>
                    <a:pt x="73997" y="30437"/>
                  </a:lnTo>
                  <a:lnTo>
                    <a:pt x="77319" y="31664"/>
                  </a:lnTo>
                  <a:lnTo>
                    <a:pt x="82257" y="36572"/>
                  </a:lnTo>
                  <a:lnTo>
                    <a:pt x="83499" y="39789"/>
                  </a:lnTo>
                  <a:lnTo>
                    <a:pt x="83499" y="48349"/>
                  </a:lnTo>
                  <a:lnTo>
                    <a:pt x="82272" y="51955"/>
                  </a:lnTo>
                  <a:lnTo>
                    <a:pt x="77364" y="57192"/>
                  </a:lnTo>
                  <a:lnTo>
                    <a:pt x="73967" y="58494"/>
                  </a:lnTo>
                  <a:lnTo>
                    <a:pt x="86821" y="58494"/>
                  </a:lnTo>
                  <a:lnTo>
                    <a:pt x="89904" y="55516"/>
                  </a:lnTo>
                  <a:lnTo>
                    <a:pt x="91894" y="50264"/>
                  </a:lnTo>
                  <a:lnTo>
                    <a:pt x="91894" y="39789"/>
                  </a:lnTo>
                  <a:lnTo>
                    <a:pt x="91140" y="36572"/>
                  </a:lnTo>
                  <a:lnTo>
                    <a:pt x="91056" y="36228"/>
                  </a:lnTo>
                  <a:lnTo>
                    <a:pt x="87780" y="30437"/>
                  </a:lnTo>
                  <a:close/>
                </a:path>
                <a:path w="399414" h="76200">
                  <a:moveTo>
                    <a:pt x="88213" y="942"/>
                  </a:moveTo>
                  <a:lnTo>
                    <a:pt x="52254" y="942"/>
                  </a:lnTo>
                  <a:lnTo>
                    <a:pt x="50434" y="30302"/>
                  </a:lnTo>
                  <a:lnTo>
                    <a:pt x="50349" y="31664"/>
                  </a:lnTo>
                  <a:lnTo>
                    <a:pt x="50246" y="33325"/>
                  </a:lnTo>
                  <a:lnTo>
                    <a:pt x="50144" y="34971"/>
                  </a:lnTo>
                  <a:lnTo>
                    <a:pt x="58045" y="34971"/>
                  </a:lnTo>
                  <a:lnTo>
                    <a:pt x="59931" y="33325"/>
                  </a:lnTo>
                  <a:lnTo>
                    <a:pt x="61816" y="32157"/>
                  </a:lnTo>
                  <a:lnTo>
                    <a:pt x="65587" y="30781"/>
                  </a:lnTo>
                  <a:lnTo>
                    <a:pt x="67622" y="30437"/>
                  </a:lnTo>
                  <a:lnTo>
                    <a:pt x="87780" y="30437"/>
                  </a:lnTo>
                  <a:lnTo>
                    <a:pt x="87704" y="30302"/>
                  </a:lnTo>
                  <a:lnTo>
                    <a:pt x="85340" y="27997"/>
                  </a:lnTo>
                  <a:lnTo>
                    <a:pt x="58397" y="27997"/>
                  </a:lnTo>
                  <a:lnTo>
                    <a:pt x="59617" y="7811"/>
                  </a:lnTo>
                  <a:lnTo>
                    <a:pt x="88213" y="7811"/>
                  </a:lnTo>
                  <a:lnTo>
                    <a:pt x="88213" y="942"/>
                  </a:lnTo>
                  <a:close/>
                </a:path>
                <a:path w="399414" h="76200">
                  <a:moveTo>
                    <a:pt x="75628" y="23837"/>
                  </a:moveTo>
                  <a:lnTo>
                    <a:pt x="66261" y="23837"/>
                  </a:lnTo>
                  <a:lnTo>
                    <a:pt x="61906" y="25184"/>
                  </a:lnTo>
                  <a:lnTo>
                    <a:pt x="58249" y="27997"/>
                  </a:lnTo>
                  <a:lnTo>
                    <a:pt x="85340" y="27997"/>
                  </a:lnTo>
                  <a:lnTo>
                    <a:pt x="79234" y="24675"/>
                  </a:lnTo>
                  <a:lnTo>
                    <a:pt x="75628" y="23837"/>
                  </a:lnTo>
                  <a:close/>
                </a:path>
                <a:path w="399414" h="76200">
                  <a:moveTo>
                    <a:pt x="113083" y="54364"/>
                  </a:moveTo>
                  <a:lnTo>
                    <a:pt x="104329" y="54364"/>
                  </a:lnTo>
                  <a:lnTo>
                    <a:pt x="104329" y="64196"/>
                  </a:lnTo>
                  <a:lnTo>
                    <a:pt x="108280" y="64196"/>
                  </a:lnTo>
                  <a:lnTo>
                    <a:pt x="108280" y="66081"/>
                  </a:lnTo>
                  <a:lnTo>
                    <a:pt x="107971" y="67727"/>
                  </a:lnTo>
                  <a:lnTo>
                    <a:pt x="107921" y="67996"/>
                  </a:lnTo>
                  <a:lnTo>
                    <a:pt x="107202" y="69942"/>
                  </a:lnTo>
                  <a:lnTo>
                    <a:pt x="106483" y="71977"/>
                  </a:lnTo>
                  <a:lnTo>
                    <a:pt x="105404" y="74012"/>
                  </a:lnTo>
                  <a:lnTo>
                    <a:pt x="104060" y="75957"/>
                  </a:lnTo>
                  <a:lnTo>
                    <a:pt x="109582" y="75957"/>
                  </a:lnTo>
                  <a:lnTo>
                    <a:pt x="112976" y="66081"/>
                  </a:lnTo>
                  <a:lnTo>
                    <a:pt x="113083" y="54364"/>
                  </a:lnTo>
                  <a:close/>
                </a:path>
                <a:path w="399414" h="76200">
                  <a:moveTo>
                    <a:pt x="167897" y="942"/>
                  </a:moveTo>
                  <a:lnTo>
                    <a:pt x="126102" y="942"/>
                  </a:lnTo>
                  <a:lnTo>
                    <a:pt x="126102" y="7811"/>
                  </a:lnTo>
                  <a:lnTo>
                    <a:pt x="160086" y="7811"/>
                  </a:lnTo>
                  <a:lnTo>
                    <a:pt x="156195" y="13437"/>
                  </a:lnTo>
                  <a:lnTo>
                    <a:pt x="138208" y="55756"/>
                  </a:lnTo>
                  <a:lnTo>
                    <a:pt x="137774" y="60006"/>
                  </a:lnTo>
                  <a:lnTo>
                    <a:pt x="137774" y="64196"/>
                  </a:lnTo>
                  <a:lnTo>
                    <a:pt x="146214" y="64196"/>
                  </a:lnTo>
                  <a:lnTo>
                    <a:pt x="146214" y="58360"/>
                  </a:lnTo>
                  <a:lnTo>
                    <a:pt x="146872" y="52718"/>
                  </a:lnTo>
                  <a:lnTo>
                    <a:pt x="148189" y="47271"/>
                  </a:lnTo>
                  <a:lnTo>
                    <a:pt x="149536" y="41824"/>
                  </a:lnTo>
                  <a:lnTo>
                    <a:pt x="151541" y="36302"/>
                  </a:lnTo>
                  <a:lnTo>
                    <a:pt x="154205" y="30706"/>
                  </a:lnTo>
                  <a:lnTo>
                    <a:pt x="155521" y="27893"/>
                  </a:lnTo>
                  <a:lnTo>
                    <a:pt x="167897" y="7497"/>
                  </a:lnTo>
                  <a:lnTo>
                    <a:pt x="167897" y="942"/>
                  </a:lnTo>
                  <a:close/>
                </a:path>
                <a:path w="399414" h="76200">
                  <a:moveTo>
                    <a:pt x="205741" y="0"/>
                  </a:moveTo>
                  <a:lnTo>
                    <a:pt x="190627" y="0"/>
                  </a:lnTo>
                  <a:lnTo>
                    <a:pt x="184996" y="2738"/>
                  </a:lnTo>
                  <a:lnTo>
                    <a:pt x="177923" y="13542"/>
                  </a:lnTo>
                  <a:lnTo>
                    <a:pt x="176199" y="21488"/>
                  </a:lnTo>
                  <a:lnTo>
                    <a:pt x="176218" y="43440"/>
                  </a:lnTo>
                  <a:lnTo>
                    <a:pt x="177983" y="51252"/>
                  </a:lnTo>
                  <a:lnTo>
                    <a:pt x="185285" y="62325"/>
                  </a:lnTo>
                  <a:lnTo>
                    <a:pt x="190747" y="65093"/>
                  </a:lnTo>
                  <a:lnTo>
                    <a:pt x="205292" y="65093"/>
                  </a:lnTo>
                  <a:lnTo>
                    <a:pt x="210754" y="62325"/>
                  </a:lnTo>
                  <a:lnTo>
                    <a:pt x="213338" y="58494"/>
                  </a:lnTo>
                  <a:lnTo>
                    <a:pt x="194937" y="58494"/>
                  </a:lnTo>
                  <a:lnTo>
                    <a:pt x="192333" y="57581"/>
                  </a:lnTo>
                  <a:lnTo>
                    <a:pt x="184327" y="38532"/>
                  </a:lnTo>
                  <a:lnTo>
                    <a:pt x="184327" y="26441"/>
                  </a:lnTo>
                  <a:lnTo>
                    <a:pt x="194997" y="6554"/>
                  </a:lnTo>
                  <a:lnTo>
                    <a:pt x="213704" y="6554"/>
                  </a:lnTo>
                  <a:lnTo>
                    <a:pt x="211233" y="2738"/>
                  </a:lnTo>
                  <a:lnTo>
                    <a:pt x="205741" y="0"/>
                  </a:lnTo>
                  <a:close/>
                </a:path>
                <a:path w="399414" h="76200">
                  <a:moveTo>
                    <a:pt x="213704" y="6554"/>
                  </a:moveTo>
                  <a:lnTo>
                    <a:pt x="201521" y="6554"/>
                  </a:lnTo>
                  <a:lnTo>
                    <a:pt x="204140" y="7452"/>
                  </a:lnTo>
                  <a:lnTo>
                    <a:pt x="208150" y="11043"/>
                  </a:lnTo>
                  <a:lnTo>
                    <a:pt x="209602" y="13856"/>
                  </a:lnTo>
                  <a:lnTo>
                    <a:pt x="210500" y="17687"/>
                  </a:lnTo>
                  <a:lnTo>
                    <a:pt x="211427" y="21488"/>
                  </a:lnTo>
                  <a:lnTo>
                    <a:pt x="211891" y="26441"/>
                  </a:lnTo>
                  <a:lnTo>
                    <a:pt x="211891" y="41345"/>
                  </a:lnTo>
                  <a:lnTo>
                    <a:pt x="210886" y="47271"/>
                  </a:lnTo>
                  <a:lnTo>
                    <a:pt x="210784" y="47870"/>
                  </a:lnTo>
                  <a:lnTo>
                    <a:pt x="206355" y="56369"/>
                  </a:lnTo>
                  <a:lnTo>
                    <a:pt x="202868" y="58494"/>
                  </a:lnTo>
                  <a:lnTo>
                    <a:pt x="213338" y="58494"/>
                  </a:lnTo>
                  <a:lnTo>
                    <a:pt x="218186" y="51252"/>
                  </a:lnTo>
                  <a:lnTo>
                    <a:pt x="219003" y="47870"/>
                  </a:lnTo>
                  <a:lnTo>
                    <a:pt x="220030" y="43440"/>
                  </a:lnTo>
                  <a:lnTo>
                    <a:pt x="220038" y="21488"/>
                  </a:lnTo>
                  <a:lnTo>
                    <a:pt x="218362" y="13856"/>
                  </a:lnTo>
                  <a:lnTo>
                    <a:pt x="218293" y="13542"/>
                  </a:lnTo>
                  <a:lnTo>
                    <a:pt x="216611" y="11043"/>
                  </a:lnTo>
                  <a:lnTo>
                    <a:pt x="213704" y="6554"/>
                  </a:lnTo>
                  <a:close/>
                </a:path>
                <a:path w="399414" h="76200">
                  <a:moveTo>
                    <a:pt x="256918" y="0"/>
                  </a:moveTo>
                  <a:lnTo>
                    <a:pt x="241805" y="0"/>
                  </a:lnTo>
                  <a:lnTo>
                    <a:pt x="236173" y="2738"/>
                  </a:lnTo>
                  <a:lnTo>
                    <a:pt x="229100" y="13542"/>
                  </a:lnTo>
                  <a:lnTo>
                    <a:pt x="227376" y="21488"/>
                  </a:lnTo>
                  <a:lnTo>
                    <a:pt x="227395" y="43440"/>
                  </a:lnTo>
                  <a:lnTo>
                    <a:pt x="229160" y="51252"/>
                  </a:lnTo>
                  <a:lnTo>
                    <a:pt x="236462" y="62325"/>
                  </a:lnTo>
                  <a:lnTo>
                    <a:pt x="241924" y="65093"/>
                  </a:lnTo>
                  <a:lnTo>
                    <a:pt x="256469" y="65093"/>
                  </a:lnTo>
                  <a:lnTo>
                    <a:pt x="261932" y="62325"/>
                  </a:lnTo>
                  <a:lnTo>
                    <a:pt x="264515" y="58494"/>
                  </a:lnTo>
                  <a:lnTo>
                    <a:pt x="246114" y="58494"/>
                  </a:lnTo>
                  <a:lnTo>
                    <a:pt x="243510" y="57581"/>
                  </a:lnTo>
                  <a:lnTo>
                    <a:pt x="235505" y="38532"/>
                  </a:lnTo>
                  <a:lnTo>
                    <a:pt x="235505" y="26441"/>
                  </a:lnTo>
                  <a:lnTo>
                    <a:pt x="246174" y="6554"/>
                  </a:lnTo>
                  <a:lnTo>
                    <a:pt x="264881" y="6554"/>
                  </a:lnTo>
                  <a:lnTo>
                    <a:pt x="262410" y="2738"/>
                  </a:lnTo>
                  <a:lnTo>
                    <a:pt x="256918" y="0"/>
                  </a:lnTo>
                  <a:close/>
                </a:path>
                <a:path w="399414" h="76200">
                  <a:moveTo>
                    <a:pt x="264881" y="6554"/>
                  </a:moveTo>
                  <a:lnTo>
                    <a:pt x="252698" y="6554"/>
                  </a:lnTo>
                  <a:lnTo>
                    <a:pt x="255317" y="7452"/>
                  </a:lnTo>
                  <a:lnTo>
                    <a:pt x="259327" y="11043"/>
                  </a:lnTo>
                  <a:lnTo>
                    <a:pt x="260779" y="13856"/>
                  </a:lnTo>
                  <a:lnTo>
                    <a:pt x="261677" y="17687"/>
                  </a:lnTo>
                  <a:lnTo>
                    <a:pt x="262605" y="21488"/>
                  </a:lnTo>
                  <a:lnTo>
                    <a:pt x="263069" y="26441"/>
                  </a:lnTo>
                  <a:lnTo>
                    <a:pt x="263069" y="41345"/>
                  </a:lnTo>
                  <a:lnTo>
                    <a:pt x="262063" y="47271"/>
                  </a:lnTo>
                  <a:lnTo>
                    <a:pt x="261961" y="47870"/>
                  </a:lnTo>
                  <a:lnTo>
                    <a:pt x="257532" y="56369"/>
                  </a:lnTo>
                  <a:lnTo>
                    <a:pt x="254045" y="58494"/>
                  </a:lnTo>
                  <a:lnTo>
                    <a:pt x="264515" y="58494"/>
                  </a:lnTo>
                  <a:lnTo>
                    <a:pt x="269363" y="51252"/>
                  </a:lnTo>
                  <a:lnTo>
                    <a:pt x="270180" y="47870"/>
                  </a:lnTo>
                  <a:lnTo>
                    <a:pt x="271207" y="43440"/>
                  </a:lnTo>
                  <a:lnTo>
                    <a:pt x="271215" y="21488"/>
                  </a:lnTo>
                  <a:lnTo>
                    <a:pt x="269539" y="13856"/>
                  </a:lnTo>
                  <a:lnTo>
                    <a:pt x="269470" y="13542"/>
                  </a:lnTo>
                  <a:lnTo>
                    <a:pt x="267788" y="11043"/>
                  </a:lnTo>
                  <a:lnTo>
                    <a:pt x="264881" y="6554"/>
                  </a:lnTo>
                  <a:close/>
                </a:path>
                <a:path w="399414" h="76200">
                  <a:moveTo>
                    <a:pt x="292069" y="54364"/>
                  </a:moveTo>
                  <a:lnTo>
                    <a:pt x="283315" y="54364"/>
                  </a:lnTo>
                  <a:lnTo>
                    <a:pt x="283315" y="64196"/>
                  </a:lnTo>
                  <a:lnTo>
                    <a:pt x="292069" y="64196"/>
                  </a:lnTo>
                  <a:lnTo>
                    <a:pt x="292069" y="54364"/>
                  </a:lnTo>
                  <a:close/>
                </a:path>
                <a:path w="399414" h="76200">
                  <a:moveTo>
                    <a:pt x="333684" y="0"/>
                  </a:moveTo>
                  <a:lnTo>
                    <a:pt x="318570" y="0"/>
                  </a:lnTo>
                  <a:lnTo>
                    <a:pt x="312939" y="2738"/>
                  </a:lnTo>
                  <a:lnTo>
                    <a:pt x="305866" y="13542"/>
                  </a:lnTo>
                  <a:lnTo>
                    <a:pt x="304142" y="21488"/>
                  </a:lnTo>
                  <a:lnTo>
                    <a:pt x="304161" y="43440"/>
                  </a:lnTo>
                  <a:lnTo>
                    <a:pt x="305926" y="51252"/>
                  </a:lnTo>
                  <a:lnTo>
                    <a:pt x="313228" y="62325"/>
                  </a:lnTo>
                  <a:lnTo>
                    <a:pt x="318690" y="65093"/>
                  </a:lnTo>
                  <a:lnTo>
                    <a:pt x="333235" y="65093"/>
                  </a:lnTo>
                  <a:lnTo>
                    <a:pt x="338698" y="62325"/>
                  </a:lnTo>
                  <a:lnTo>
                    <a:pt x="341281" y="58494"/>
                  </a:lnTo>
                  <a:lnTo>
                    <a:pt x="322880" y="58494"/>
                  </a:lnTo>
                  <a:lnTo>
                    <a:pt x="320276" y="57581"/>
                  </a:lnTo>
                  <a:lnTo>
                    <a:pt x="312271" y="38532"/>
                  </a:lnTo>
                  <a:lnTo>
                    <a:pt x="312271" y="26441"/>
                  </a:lnTo>
                  <a:lnTo>
                    <a:pt x="322940" y="6554"/>
                  </a:lnTo>
                  <a:lnTo>
                    <a:pt x="341647" y="6554"/>
                  </a:lnTo>
                  <a:lnTo>
                    <a:pt x="339176" y="2738"/>
                  </a:lnTo>
                  <a:lnTo>
                    <a:pt x="333684" y="0"/>
                  </a:lnTo>
                  <a:close/>
                </a:path>
                <a:path w="399414" h="76200">
                  <a:moveTo>
                    <a:pt x="341647" y="6554"/>
                  </a:moveTo>
                  <a:lnTo>
                    <a:pt x="329464" y="6554"/>
                  </a:lnTo>
                  <a:lnTo>
                    <a:pt x="332083" y="7452"/>
                  </a:lnTo>
                  <a:lnTo>
                    <a:pt x="336093" y="11043"/>
                  </a:lnTo>
                  <a:lnTo>
                    <a:pt x="337545" y="13856"/>
                  </a:lnTo>
                  <a:lnTo>
                    <a:pt x="338443" y="17687"/>
                  </a:lnTo>
                  <a:lnTo>
                    <a:pt x="339371" y="21488"/>
                  </a:lnTo>
                  <a:lnTo>
                    <a:pt x="339834" y="26441"/>
                  </a:lnTo>
                  <a:lnTo>
                    <a:pt x="339834" y="41345"/>
                  </a:lnTo>
                  <a:lnTo>
                    <a:pt x="338829" y="47271"/>
                  </a:lnTo>
                  <a:lnTo>
                    <a:pt x="338727" y="47870"/>
                  </a:lnTo>
                  <a:lnTo>
                    <a:pt x="334298" y="56369"/>
                  </a:lnTo>
                  <a:lnTo>
                    <a:pt x="330811" y="58494"/>
                  </a:lnTo>
                  <a:lnTo>
                    <a:pt x="341281" y="58494"/>
                  </a:lnTo>
                  <a:lnTo>
                    <a:pt x="346129" y="51252"/>
                  </a:lnTo>
                  <a:lnTo>
                    <a:pt x="346946" y="47870"/>
                  </a:lnTo>
                  <a:lnTo>
                    <a:pt x="347973" y="43440"/>
                  </a:lnTo>
                  <a:lnTo>
                    <a:pt x="347981" y="21488"/>
                  </a:lnTo>
                  <a:lnTo>
                    <a:pt x="346305" y="13856"/>
                  </a:lnTo>
                  <a:lnTo>
                    <a:pt x="346236" y="13542"/>
                  </a:lnTo>
                  <a:lnTo>
                    <a:pt x="344554" y="11043"/>
                  </a:lnTo>
                  <a:lnTo>
                    <a:pt x="341647" y="6554"/>
                  </a:lnTo>
                  <a:close/>
                </a:path>
                <a:path w="399414" h="76200">
                  <a:moveTo>
                    <a:pt x="384861" y="0"/>
                  </a:moveTo>
                  <a:lnTo>
                    <a:pt x="369748" y="0"/>
                  </a:lnTo>
                  <a:lnTo>
                    <a:pt x="364117" y="2738"/>
                  </a:lnTo>
                  <a:lnTo>
                    <a:pt x="357043" y="13542"/>
                  </a:lnTo>
                  <a:lnTo>
                    <a:pt x="355320" y="21488"/>
                  </a:lnTo>
                  <a:lnTo>
                    <a:pt x="355338" y="43440"/>
                  </a:lnTo>
                  <a:lnTo>
                    <a:pt x="357103" y="51252"/>
                  </a:lnTo>
                  <a:lnTo>
                    <a:pt x="364405" y="62325"/>
                  </a:lnTo>
                  <a:lnTo>
                    <a:pt x="369867" y="65093"/>
                  </a:lnTo>
                  <a:lnTo>
                    <a:pt x="384412" y="65093"/>
                  </a:lnTo>
                  <a:lnTo>
                    <a:pt x="389875" y="62325"/>
                  </a:lnTo>
                  <a:lnTo>
                    <a:pt x="392458" y="58494"/>
                  </a:lnTo>
                  <a:lnTo>
                    <a:pt x="374057" y="58494"/>
                  </a:lnTo>
                  <a:lnTo>
                    <a:pt x="371454" y="57581"/>
                  </a:lnTo>
                  <a:lnTo>
                    <a:pt x="363448" y="38532"/>
                  </a:lnTo>
                  <a:lnTo>
                    <a:pt x="363448" y="26441"/>
                  </a:lnTo>
                  <a:lnTo>
                    <a:pt x="374117" y="6554"/>
                  </a:lnTo>
                  <a:lnTo>
                    <a:pt x="392824" y="6554"/>
                  </a:lnTo>
                  <a:lnTo>
                    <a:pt x="390353" y="2738"/>
                  </a:lnTo>
                  <a:lnTo>
                    <a:pt x="384861" y="0"/>
                  </a:lnTo>
                  <a:close/>
                </a:path>
                <a:path w="399414" h="76200">
                  <a:moveTo>
                    <a:pt x="392824" y="6554"/>
                  </a:moveTo>
                  <a:lnTo>
                    <a:pt x="380642" y="6554"/>
                  </a:lnTo>
                  <a:lnTo>
                    <a:pt x="383260" y="7452"/>
                  </a:lnTo>
                  <a:lnTo>
                    <a:pt x="387271" y="11043"/>
                  </a:lnTo>
                  <a:lnTo>
                    <a:pt x="388722" y="13856"/>
                  </a:lnTo>
                  <a:lnTo>
                    <a:pt x="389620" y="17687"/>
                  </a:lnTo>
                  <a:lnTo>
                    <a:pt x="390548" y="21488"/>
                  </a:lnTo>
                  <a:lnTo>
                    <a:pt x="391012" y="26441"/>
                  </a:lnTo>
                  <a:lnTo>
                    <a:pt x="391012" y="41345"/>
                  </a:lnTo>
                  <a:lnTo>
                    <a:pt x="390006" y="47271"/>
                  </a:lnTo>
                  <a:lnTo>
                    <a:pt x="389904" y="47870"/>
                  </a:lnTo>
                  <a:lnTo>
                    <a:pt x="385475" y="56369"/>
                  </a:lnTo>
                  <a:lnTo>
                    <a:pt x="381988" y="58494"/>
                  </a:lnTo>
                  <a:lnTo>
                    <a:pt x="392458" y="58494"/>
                  </a:lnTo>
                  <a:lnTo>
                    <a:pt x="397306" y="51252"/>
                  </a:lnTo>
                  <a:lnTo>
                    <a:pt x="398123" y="47870"/>
                  </a:lnTo>
                  <a:lnTo>
                    <a:pt x="399151" y="43440"/>
                  </a:lnTo>
                  <a:lnTo>
                    <a:pt x="399158" y="21488"/>
                  </a:lnTo>
                  <a:lnTo>
                    <a:pt x="397482" y="13856"/>
                  </a:lnTo>
                  <a:lnTo>
                    <a:pt x="397413" y="13542"/>
                  </a:lnTo>
                  <a:lnTo>
                    <a:pt x="395731" y="11043"/>
                  </a:lnTo>
                  <a:lnTo>
                    <a:pt x="392824" y="6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1455" y="16801300"/>
            <a:ext cx="2635024" cy="174848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68954" y="18733538"/>
            <a:ext cx="2880360" cy="1172845"/>
            <a:chOff x="68954" y="18733538"/>
            <a:chExt cx="2880360" cy="1172845"/>
          </a:xfrm>
        </p:grpSpPr>
        <p:sp>
          <p:nvSpPr>
            <p:cNvPr id="49" name="object 49" descr=""/>
            <p:cNvSpPr/>
            <p:nvPr/>
          </p:nvSpPr>
          <p:spPr>
            <a:xfrm>
              <a:off x="68954" y="18733538"/>
              <a:ext cx="2880360" cy="1172845"/>
            </a:xfrm>
            <a:custGeom>
              <a:avLst/>
              <a:gdLst/>
              <a:ahLst/>
              <a:cxnLst/>
              <a:rect l="l" t="t" r="r" b="b"/>
              <a:pathLst>
                <a:path w="2880360" h="1172844">
                  <a:moveTo>
                    <a:pt x="2880026" y="0"/>
                  </a:moveTo>
                  <a:lnTo>
                    <a:pt x="0" y="0"/>
                  </a:lnTo>
                  <a:lnTo>
                    <a:pt x="0" y="1172788"/>
                  </a:lnTo>
                  <a:lnTo>
                    <a:pt x="2880026" y="1172788"/>
                  </a:lnTo>
                  <a:lnTo>
                    <a:pt x="2880026" y="0"/>
                  </a:lnTo>
                  <a:close/>
                </a:path>
              </a:pathLst>
            </a:custGeom>
            <a:solidFill>
              <a:srgbClr val="EC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8954" y="18733538"/>
              <a:ext cx="2880360" cy="8890"/>
            </a:xfrm>
            <a:custGeom>
              <a:avLst/>
              <a:gdLst/>
              <a:ahLst/>
              <a:cxnLst/>
              <a:rect l="l" t="t" r="r" b="b"/>
              <a:pathLst>
                <a:path w="2880360" h="8890">
                  <a:moveTo>
                    <a:pt x="0" y="0"/>
                  </a:moveTo>
                  <a:lnTo>
                    <a:pt x="0" y="8888"/>
                  </a:lnTo>
                  <a:lnTo>
                    <a:pt x="2880026" y="8888"/>
                  </a:lnTo>
                  <a:lnTo>
                    <a:pt x="2880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679" y="19021254"/>
              <a:ext cx="140469" cy="12210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9758" y="19022555"/>
              <a:ext cx="922164" cy="9002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5337" y="19300467"/>
              <a:ext cx="2486211" cy="9998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771" y="19545331"/>
              <a:ext cx="2460280" cy="99982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91455" y="13212516"/>
            <a:ext cx="2635250" cy="3405504"/>
            <a:chOff x="191455" y="13212516"/>
            <a:chExt cx="2635250" cy="3405504"/>
          </a:xfrm>
        </p:grpSpPr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55" y="13212516"/>
              <a:ext cx="2635024" cy="340503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772" y="15375985"/>
              <a:ext cx="153147" cy="15314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095" y="15383647"/>
              <a:ext cx="122501" cy="12250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646" y="15405482"/>
              <a:ext cx="999407" cy="9998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95" y="15628648"/>
              <a:ext cx="2249742" cy="306391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51" y="16215648"/>
              <a:ext cx="90938" cy="11137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183" y="16140670"/>
              <a:ext cx="1361576" cy="253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2025-10-30T10:15:19Z</dcterms:created>
  <dcterms:modified xsi:type="dcterms:W3CDTF">2025-10-30T10:15:19Z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2025-10-30T00:00:00Z</vt:filetime>
  </property>
  <property fmtid="{D5CDD505-2E9C-101B-9397-08002B2CF9AE}" pid="3" name="LastSaved">
    <vt:filetime>2025-10-30T00:00:00Z</vt:filetime>
  </property>
</Properties>
</file>